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60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21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2941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7258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821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5077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653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803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3838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39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916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689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91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49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28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54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0D25-0FE1-43AD-B78F-81264D8B6574}" type="datetimeFigureOut">
              <a:rPr lang="hr-HR" smtClean="0"/>
              <a:t>4.12.2018.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D03EB0-52A0-462E-B942-90BF4D12FD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68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b.irb.hr/datoteka/884671.foi-programiranje-u-pythonu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Radovi učenika </a:t>
            </a:r>
            <a:r>
              <a:rPr lang="hr-HR" dirty="0" err="1" smtClean="0"/>
              <a:t>Python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5.12.2018.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4712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Upute za učenike</a:t>
            </a:r>
          </a:p>
          <a:p>
            <a:r>
              <a:rPr lang="hr-HR" sz="3200" dirty="0" smtClean="0"/>
              <a:t>Pitanja</a:t>
            </a:r>
          </a:p>
          <a:p>
            <a:r>
              <a:rPr lang="hr-HR" sz="3200" dirty="0" smtClean="0"/>
              <a:t>Dodatni zadatak</a:t>
            </a:r>
          </a:p>
          <a:p>
            <a:r>
              <a:rPr lang="hr-HR" sz="3200" dirty="0" smtClean="0"/>
              <a:t>Literatura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9911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Upute za učenike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342905"/>
            <a:ext cx="12192000" cy="3880773"/>
          </a:xfrm>
        </p:spPr>
        <p:txBody>
          <a:bodyPr>
            <a:normAutofit/>
          </a:bodyPr>
          <a:lstStyle/>
          <a:p>
            <a:r>
              <a:rPr lang="hr-HR" sz="3200" dirty="0" smtClean="0"/>
              <a:t>Odgovoriti na pitanja u Wordu ili PowerPointu i prepisati pitanja i odgovore u bilježnicu. </a:t>
            </a:r>
          </a:p>
          <a:p>
            <a:r>
              <a:rPr lang="hr-HR" sz="3200" dirty="0" smtClean="0"/>
              <a:t>Predviđeno vrijeme je 2 školska sata</a:t>
            </a:r>
          </a:p>
          <a:p>
            <a:r>
              <a:rPr lang="hr-HR" sz="3200" dirty="0" smtClean="0"/>
              <a:t>Možete koristiti Internet za traženje informacija</a:t>
            </a:r>
          </a:p>
          <a:p>
            <a:endParaRPr lang="hr-HR" sz="3200" dirty="0" smtClean="0"/>
          </a:p>
          <a:p>
            <a:endParaRPr lang="hr-HR" sz="3200" dirty="0" smtClean="0"/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069229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378074"/>
            <a:ext cx="11514665" cy="388077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Što je </a:t>
            </a:r>
            <a:r>
              <a:rPr lang="hr-HR" sz="3200" dirty="0" err="1" smtClean="0"/>
              <a:t>Python</a:t>
            </a:r>
            <a:r>
              <a:rPr lang="hr-HR" sz="3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Koje godine je nastao </a:t>
            </a:r>
            <a:r>
              <a:rPr lang="hr-HR" sz="3200" dirty="0" err="1" smtClean="0"/>
              <a:t>Python</a:t>
            </a:r>
            <a:r>
              <a:rPr lang="hr-HR" sz="3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Tko ga je izmislio?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Po kome je dobio ime?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Što je varijabla?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Kako se definira varijabla u </a:t>
            </a:r>
            <a:r>
              <a:rPr lang="hr-HR" sz="3200" dirty="0" err="1" smtClean="0"/>
              <a:t>Pythonu</a:t>
            </a:r>
            <a:r>
              <a:rPr lang="hr-HR" sz="3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Čemu služi naredba Input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Napiši primjer jedne naredbe Input.</a:t>
            </a:r>
          </a:p>
        </p:txBody>
      </p:sp>
    </p:spTree>
    <p:extLst>
      <p:ext uri="{BB962C8B-B14F-4D97-AF65-F5344CB8AC3E}">
        <p14:creationId xmlns:p14="http://schemas.microsoft.com/office/powerpoint/2010/main" val="30806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hr-HR" dirty="0" smtClean="0"/>
              <a:t>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89085" y="1320800"/>
            <a:ext cx="11602915" cy="486532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hr-HR" sz="3200" dirty="0" smtClean="0"/>
              <a:t>Čemu služi </a:t>
            </a:r>
            <a:r>
              <a:rPr lang="hr-HR" sz="3200" dirty="0" err="1" smtClean="0"/>
              <a:t>napredba</a:t>
            </a:r>
            <a:r>
              <a:rPr lang="hr-HR" sz="3200" dirty="0" smtClean="0"/>
              <a:t> Print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hr-HR" sz="3200" dirty="0" smtClean="0"/>
              <a:t>Napiši primjer jedne naredbe Print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hr-HR" sz="3200" dirty="0" smtClean="0"/>
              <a:t>Što su potprogrami (funkcije) i koja im je svrha?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hr-HR" sz="3200" dirty="0" smtClean="0"/>
              <a:t>Kako se određuje / definira (engl. </a:t>
            </a:r>
            <a:r>
              <a:rPr lang="hr-HR" sz="3200" dirty="0" err="1" smtClean="0"/>
              <a:t>define</a:t>
            </a:r>
            <a:r>
              <a:rPr lang="hr-HR" sz="3200" dirty="0" smtClean="0"/>
              <a:t>) funkcija (engl. </a:t>
            </a:r>
            <a:r>
              <a:rPr lang="hr-HR" sz="3200" dirty="0" err="1" smtClean="0"/>
              <a:t>function</a:t>
            </a:r>
            <a:r>
              <a:rPr lang="hr-HR" sz="3200" dirty="0" smtClean="0"/>
              <a:t>) u </a:t>
            </a:r>
            <a:r>
              <a:rPr lang="hr-HR" sz="3200" dirty="0" err="1" smtClean="0"/>
              <a:t>Pythonu</a:t>
            </a:r>
            <a:r>
              <a:rPr lang="hr-HR" sz="3200" dirty="0" smtClean="0"/>
              <a:t>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hr-HR" sz="3200" dirty="0" smtClean="0"/>
              <a:t>Što su argumenti funkcije?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hr-HR" sz="3200" dirty="0" smtClean="0"/>
              <a:t>Kako se poziva funkcija?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hr-HR" sz="3200" dirty="0" smtClean="0"/>
              <a:t>Prepisati sve u bilježnicu </a:t>
            </a:r>
            <a:r>
              <a:rPr lang="hr-HR" sz="3200" dirty="0" smtClean="0">
                <a:sym typeface="Wingdings" panose="05000000000000000000" pitchFamily="2" charset="2"/>
              </a:rPr>
              <a:t></a:t>
            </a:r>
          </a:p>
          <a:p>
            <a:pPr marL="514350" indent="-514350">
              <a:buFont typeface="+mj-lt"/>
              <a:buAutoNum type="arabicPeriod" startAt="9"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70335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Dodatni zadatak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3200" dirty="0">
                <a:sym typeface="Wingdings" panose="05000000000000000000" pitchFamily="2" charset="2"/>
              </a:rPr>
              <a:t>Ukoliko Vam ostane vremena, preuzmite i instalirajte </a:t>
            </a:r>
            <a:r>
              <a:rPr lang="hr-HR" sz="3200" dirty="0" err="1">
                <a:sym typeface="Wingdings" panose="05000000000000000000" pitchFamily="2" charset="2"/>
              </a:rPr>
              <a:t>Python</a:t>
            </a:r>
            <a:r>
              <a:rPr lang="hr-HR" sz="3200" dirty="0">
                <a:sym typeface="Wingdings" panose="05000000000000000000" pitchFamily="2" charset="2"/>
              </a:rPr>
              <a:t> na svoja računala </a:t>
            </a:r>
            <a:r>
              <a:rPr lang="hr-HR" sz="3200" dirty="0">
                <a:sym typeface="Wingdings" panose="05000000000000000000" pitchFamily="2" charset="2"/>
                <a:hlinkClick r:id="rId2"/>
              </a:rPr>
              <a:t>https://www.python.org/downloads/</a:t>
            </a:r>
            <a:r>
              <a:rPr lang="hr-HR" sz="3200" dirty="0">
                <a:sym typeface="Wingdings" panose="05000000000000000000" pitchFamily="2" charset="2"/>
              </a:rPr>
              <a:t> Klikni na Download </a:t>
            </a:r>
            <a:r>
              <a:rPr lang="hr-HR" sz="3200" dirty="0" err="1">
                <a:sym typeface="Wingdings" panose="05000000000000000000" pitchFamily="2" charset="2"/>
              </a:rPr>
              <a:t>Python</a:t>
            </a:r>
            <a:r>
              <a:rPr lang="hr-HR" sz="3200" dirty="0">
                <a:sym typeface="Wingdings" panose="05000000000000000000" pitchFamily="2" charset="2"/>
              </a:rPr>
              <a:t> 3.7.1 i nakon preuzimanja pokreni instalaciju (Prva opcija, </a:t>
            </a:r>
            <a:r>
              <a:rPr lang="hr-HR" sz="3200" dirty="0" err="1">
                <a:sym typeface="Wingdings" panose="05000000000000000000" pitchFamily="2" charset="2"/>
              </a:rPr>
              <a:t>DA,Close</a:t>
            </a:r>
            <a:r>
              <a:rPr lang="hr-HR" sz="3200" dirty="0">
                <a:sym typeface="Wingdings" panose="05000000000000000000" pitchFamily="2" charset="2"/>
              </a:rPr>
              <a:t>)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0995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6172" y="1712181"/>
            <a:ext cx="10893343" cy="3880773"/>
          </a:xfrm>
        </p:spPr>
        <p:txBody>
          <a:bodyPr>
            <a:normAutofit/>
          </a:bodyPr>
          <a:lstStyle/>
          <a:p>
            <a:r>
              <a:rPr lang="hr-HR" sz="3200" dirty="0" smtClean="0"/>
              <a:t>Hercigonja, Z., (2017.) Programiranje u </a:t>
            </a:r>
            <a:r>
              <a:rPr lang="hr-HR" sz="3200" dirty="0" err="1" smtClean="0"/>
              <a:t>Pythonu</a:t>
            </a:r>
            <a:r>
              <a:rPr lang="hr-HR" sz="3200" dirty="0" smtClean="0"/>
              <a:t>, </a:t>
            </a:r>
            <a:r>
              <a:rPr lang="hr-HR" sz="3200" dirty="0" smtClean="0">
                <a:hlinkClick r:id="rId2"/>
              </a:rPr>
              <a:t>https://bib.irb.hr/datoteka/884671.foi-programiranje-u-pythonu.pdf</a:t>
            </a:r>
            <a:r>
              <a:rPr lang="hr-HR" sz="3200" dirty="0" smtClean="0"/>
              <a:t> [Učitano: 4.12.2018.]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795734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197</Words>
  <Application>Microsoft Office PowerPoint</Application>
  <PresentationFormat>Široki zaslon</PresentationFormat>
  <Paragraphs>33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Wingdings</vt:lpstr>
      <vt:lpstr>Wingdings 3</vt:lpstr>
      <vt:lpstr>Faseta</vt:lpstr>
      <vt:lpstr>Radovi učenika Python</vt:lpstr>
      <vt:lpstr>Sadržaj</vt:lpstr>
      <vt:lpstr>Upute za učenike</vt:lpstr>
      <vt:lpstr>Pitanja</vt:lpstr>
      <vt:lpstr>Pitanja</vt:lpstr>
      <vt:lpstr>Dodatni zadatak 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Radovi učenika Python</dc:title>
  <dc:creator>St0ln1</dc:creator>
  <cp:lastModifiedBy>St0ln1</cp:lastModifiedBy>
  <cp:revision>14</cp:revision>
  <dcterms:created xsi:type="dcterms:W3CDTF">2018-12-04T09:41:20Z</dcterms:created>
  <dcterms:modified xsi:type="dcterms:W3CDTF">2018-12-04T21:14:35Z</dcterms:modified>
</cp:coreProperties>
</file>