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85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4" r:id="rId14"/>
    <p:sldId id="283" r:id="rId15"/>
    <p:sldId id="266" r:id="rId16"/>
    <p:sldId id="270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1C8A0-D2CF-409D-813E-02E4CDD10630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0E21F-1446-4D6B-9897-322D4530F71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101380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FDCBD-1460-47B9-8DD3-BD7A57BFDD3D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101380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FDCBD-1460-47B9-8DD3-BD7A57BFDD3D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EE296-4E77-4570-B2FA-99E4886BD07D}" type="datetimeFigureOut">
              <a:rPr lang="hr-HR" smtClean="0"/>
              <a:pPr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Rectangle 6"/>
          <p:cNvPicPr>
            <a:picLocks noGrp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50" y="4144963"/>
            <a:ext cx="7785100" cy="1152525"/>
          </a:xfrm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029200" y="0"/>
            <a:ext cx="41148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8775" y="5445125"/>
            <a:ext cx="8785225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+mn-cs"/>
              </a:rPr>
              <a:t>           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14344" name="Picture 7" descr="Zebra_bi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42000" contrast="-18000"/>
          </a:blip>
          <a:srcRect/>
          <a:stretch>
            <a:fillRect/>
          </a:stretch>
        </p:blipFill>
        <p:spPr bwMode="auto">
          <a:xfrm>
            <a:off x="5219700" y="1125538"/>
            <a:ext cx="366553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3528" y="1916832"/>
            <a:ext cx="8458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19578596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ŠKOLSKO 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hr-H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SIGURNO U PROMETU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hr-H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20</a:t>
            </a:r>
            <a:r>
              <a:rPr lang="hr-H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.03</a:t>
            </a:r>
            <a:r>
              <a:rPr lang="hr-H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.2018.</a:t>
            </a:r>
            <a:endParaRPr lang="hr-HR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34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48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49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1" name="Rectangle 6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3" name="Rectangle 7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4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5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6" name="Rectangle 9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7" name="Rectangle 9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8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9" name="Rectangle 10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Rectangle 1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61" name="Rectangle 1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2" name="Rectangle 1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3" name="Rectangle 14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64" name="Picture 1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1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Picture 1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1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9" name="Picture 162" descr="http://www.ak-bjelovar.hr/images/header2_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13" y="981075"/>
            <a:ext cx="3024187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0" name="Rectangle 163"/>
          <p:cNvSpPr>
            <a:spLocks noChangeArrowheads="1"/>
          </p:cNvSpPr>
          <p:nvPr/>
        </p:nvSpPr>
        <p:spPr bwMode="auto">
          <a:xfrm>
            <a:off x="8015288" y="73025"/>
            <a:ext cx="12430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hr-HR" sz="1200" b="1">
                <a:solidFill>
                  <a:srgbClr val="000000"/>
                </a:solidFill>
                <a:latin typeface="Arial" charset="0"/>
              </a:rPr>
              <a:t>Autoškola AK Bjelovar</a:t>
            </a:r>
            <a:br>
              <a:rPr lang="hr-HR" sz="1200" b="1">
                <a:solidFill>
                  <a:srgbClr val="000000"/>
                </a:solidFill>
                <a:latin typeface="Arial" charset="0"/>
              </a:rPr>
            </a:br>
            <a:endParaRPr lang="hr-HR">
              <a:latin typeface="Times New Roman" pitchFamily="18" charset="0"/>
            </a:endParaRPr>
          </a:p>
        </p:txBody>
      </p:sp>
      <p:pic>
        <p:nvPicPr>
          <p:cNvPr id="14371" name="Picture 150" descr="http://www.ak-bjelovar.hr/images/blueline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275" y="-2239963"/>
            <a:ext cx="72866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325" y="260350"/>
            <a:ext cx="259238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404813"/>
            <a:ext cx="34559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275" y="260350"/>
            <a:ext cx="22336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7134787-B3D3-4A2A-A679-F0560A30AEB7}" type="slidenum">
              <a:rPr lang="hr-HR"/>
              <a:pPr>
                <a:defRPr/>
              </a:pPr>
              <a:t>10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46084" name="Text Box 1027"/>
          <p:cNvSpPr txBox="1">
            <a:spLocks noChangeArrowheads="1"/>
          </p:cNvSpPr>
          <p:nvPr/>
        </p:nvSpPr>
        <p:spPr bwMode="auto">
          <a:xfrm>
            <a:off x="468313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4.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SLALOM</a:t>
            </a:r>
          </a:p>
        </p:txBody>
      </p:sp>
      <p:pic>
        <p:nvPicPr>
          <p:cNvPr id="46085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4</a:t>
            </a:r>
          </a:p>
        </p:txBody>
      </p:sp>
      <p:pic>
        <p:nvPicPr>
          <p:cNvPr id="460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765175"/>
            <a:ext cx="57404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DDE3454-734E-4069-96FF-3E38EA0BBD53}" type="slidenum">
              <a:rPr lang="hr-HR"/>
              <a:pPr>
                <a:defRPr/>
              </a:pPr>
              <a:t>11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8372" name="Text Box 1027"/>
          <p:cNvSpPr txBox="1">
            <a:spLocks noChangeArrowheads="1"/>
          </p:cNvSpPr>
          <p:nvPr/>
        </p:nvSpPr>
        <p:spPr bwMode="auto">
          <a:xfrm>
            <a:off x="468313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5.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SUŽENJE STAZE </a:t>
            </a:r>
          </a:p>
        </p:txBody>
      </p:sp>
      <p:pic>
        <p:nvPicPr>
          <p:cNvPr id="58373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5</a:t>
            </a:r>
          </a:p>
        </p:txBody>
      </p:sp>
      <p:pic>
        <p:nvPicPr>
          <p:cNvPr id="9" name="Picture 55" descr="Biograd-2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33375"/>
            <a:ext cx="4483100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2506D50-F677-4F59-A1C0-4AC75FA25A98}" type="slidenum">
              <a:rPr lang="hr-HR"/>
              <a:pPr>
                <a:defRPr/>
              </a:pPr>
              <a:t>12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9396" name="Text Box 1027"/>
          <p:cNvSpPr txBox="1">
            <a:spLocks noChangeArrowheads="1"/>
          </p:cNvSpPr>
          <p:nvPr/>
        </p:nvSpPr>
        <p:spPr bwMode="auto">
          <a:xfrm>
            <a:off x="395288" y="404813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5.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SUŽENJE STAZE </a:t>
            </a:r>
          </a:p>
        </p:txBody>
      </p:sp>
      <p:pic>
        <p:nvPicPr>
          <p:cNvPr id="59397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5</a:t>
            </a:r>
          </a:p>
        </p:txBody>
      </p:sp>
      <p:pic>
        <p:nvPicPr>
          <p:cNvPr id="593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88913"/>
            <a:ext cx="3744913" cy="611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BF2DBD-3D14-4F62-8C61-7F39556C1825}" type="slidenum">
              <a:rPr lang="hr-HR"/>
              <a:pPr>
                <a:defRPr/>
              </a:pPr>
              <a:t>13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479425" y="1203325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6.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PRENOŠENJE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PREDMETA</a:t>
            </a:r>
          </a:p>
        </p:txBody>
      </p:sp>
      <p:pic>
        <p:nvPicPr>
          <p:cNvPr id="440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268413"/>
            <a:ext cx="60944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3" descr="Zebra_b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Oval 4"/>
          <p:cNvSpPr>
            <a:spLocks noChangeArrowheads="1"/>
          </p:cNvSpPr>
          <p:nvPr/>
        </p:nvSpPr>
        <p:spPr bwMode="auto">
          <a:xfrm>
            <a:off x="2843213" y="40767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6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631DC3A-7012-4856-B89E-77DFD1B3E280}" type="slidenum">
              <a:rPr lang="hr-HR"/>
              <a:pPr>
                <a:defRPr/>
              </a:pPr>
              <a:t>14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11188" y="333375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6.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PRENOŠENJE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PREDMETA</a:t>
            </a:r>
          </a:p>
        </p:txBody>
      </p:sp>
      <p:sp>
        <p:nvSpPr>
          <p:cNvPr id="45061" name="Oval 8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1</a:t>
            </a:r>
          </a:p>
        </p:txBody>
      </p:sp>
      <p:pic>
        <p:nvPicPr>
          <p:cNvPr id="450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916113"/>
            <a:ext cx="780097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103AB2-103E-4324-85E4-4DDA323E7871}" type="slidenum">
              <a:rPr lang="hr-HR"/>
              <a:pPr>
                <a:defRPr/>
              </a:pPr>
              <a:t>15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7348" name="Text Box 1027"/>
          <p:cNvSpPr txBox="1">
            <a:spLocks noChangeArrowheads="1"/>
          </p:cNvSpPr>
          <p:nvPr/>
        </p:nvSpPr>
        <p:spPr bwMode="auto">
          <a:xfrm>
            <a:off x="468313" y="1196975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7.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VOŽNJA UNUTAR </a:t>
            </a:r>
          </a:p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ČETVEROKUTA </a:t>
            </a:r>
          </a:p>
        </p:txBody>
      </p:sp>
      <p:pic>
        <p:nvPicPr>
          <p:cNvPr id="57349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7</a:t>
            </a:r>
          </a:p>
        </p:txBody>
      </p:sp>
      <p:pic>
        <p:nvPicPr>
          <p:cNvPr id="573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213100"/>
            <a:ext cx="328295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476250"/>
            <a:ext cx="48577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E9959D2-A5B8-4251-A456-73423ACD6003}" type="slidenum">
              <a:rPr lang="hr-HR"/>
              <a:pPr>
                <a:defRPr/>
              </a:pPr>
              <a:t>16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463550" y="1196975"/>
            <a:ext cx="3892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8.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CILJ I ZAUSTAVLJANJE</a:t>
            </a:r>
          </a:p>
        </p:txBody>
      </p:sp>
      <p:pic>
        <p:nvPicPr>
          <p:cNvPr id="61445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8</a:t>
            </a:r>
          </a:p>
        </p:txBody>
      </p:sp>
      <p:pic>
        <p:nvPicPr>
          <p:cNvPr id="614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549275"/>
            <a:ext cx="4176712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Rectangle 6"/>
          <p:cNvPicPr>
            <a:picLocks noGrp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50" y="4144963"/>
            <a:ext cx="7785100" cy="1152525"/>
          </a:xfrm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029200" y="0"/>
            <a:ext cx="41148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8775" y="5445125"/>
            <a:ext cx="8785225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+mn-cs"/>
              </a:rPr>
              <a:t>           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14344" name="Picture 7" descr="Zebra_bi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42000" contrast="-18000"/>
          </a:blip>
          <a:srcRect/>
          <a:stretch>
            <a:fillRect/>
          </a:stretch>
        </p:blipFill>
        <p:spPr bwMode="auto">
          <a:xfrm>
            <a:off x="5219700" y="1125538"/>
            <a:ext cx="366553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3528" y="1916832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19578596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VOŽNJA SPRETNOSTI NA POLIGONU</a:t>
            </a:r>
            <a:endParaRPr lang="hr-HR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34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48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49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1" name="Rectangle 6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3" name="Rectangle 7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4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5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6" name="Rectangle 9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7" name="Rectangle 9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8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9" name="Rectangle 10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Rectangle 1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61" name="Rectangle 1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2" name="Rectangle 1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3" name="Rectangle 14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64" name="Picture 1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1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Picture 1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1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9" name="Picture 162" descr="http://www.ak-bjelovar.hr/images/header2_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13" y="981075"/>
            <a:ext cx="3024187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0" name="Rectangle 163"/>
          <p:cNvSpPr>
            <a:spLocks noChangeArrowheads="1"/>
          </p:cNvSpPr>
          <p:nvPr/>
        </p:nvSpPr>
        <p:spPr bwMode="auto">
          <a:xfrm>
            <a:off x="8015288" y="73025"/>
            <a:ext cx="12430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hr-HR" sz="1200" b="1">
                <a:solidFill>
                  <a:srgbClr val="000000"/>
                </a:solidFill>
                <a:latin typeface="Arial" charset="0"/>
              </a:rPr>
              <a:t>Autoškola AK Bjelovar</a:t>
            </a:r>
            <a:br>
              <a:rPr lang="hr-HR" sz="1200" b="1">
                <a:solidFill>
                  <a:srgbClr val="000000"/>
                </a:solidFill>
                <a:latin typeface="Arial" charset="0"/>
              </a:rPr>
            </a:br>
            <a:endParaRPr lang="hr-HR">
              <a:latin typeface="Times New Roman" pitchFamily="18" charset="0"/>
            </a:endParaRPr>
          </a:p>
        </p:txBody>
      </p:sp>
      <p:pic>
        <p:nvPicPr>
          <p:cNvPr id="14371" name="Picture 150" descr="http://www.ak-bjelovar.hr/images/blueline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275" y="-2239963"/>
            <a:ext cx="72866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325" y="260350"/>
            <a:ext cx="259238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404813"/>
            <a:ext cx="34559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275" y="260350"/>
            <a:ext cx="22336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BAB84F8-B3FC-4DDE-949D-D920CB84FB49}" type="slidenum">
              <a:rPr lang="hr-HR"/>
              <a:pPr>
                <a:defRPr/>
              </a:pPr>
              <a:t>3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2228" name="Text Box 1027"/>
          <p:cNvSpPr txBox="1">
            <a:spLocks noChangeArrowheads="1"/>
          </p:cNvSpPr>
          <p:nvPr/>
        </p:nvSpPr>
        <p:spPr bwMode="auto">
          <a:xfrm>
            <a:off x="463550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1.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START I USKA DASKA</a:t>
            </a:r>
          </a:p>
        </p:txBody>
      </p:sp>
      <p:pic>
        <p:nvPicPr>
          <p:cNvPr id="52229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1</a:t>
            </a:r>
          </a:p>
        </p:txBody>
      </p:sp>
      <p:pic>
        <p:nvPicPr>
          <p:cNvPr id="522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333375"/>
            <a:ext cx="329565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256B09C-F0E8-473A-8572-312E752D6731}" type="slidenum">
              <a:rPr lang="hr-HR"/>
              <a:pPr>
                <a:defRPr/>
              </a:pPr>
              <a:t>4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3252" name="Text Box 1027"/>
          <p:cNvSpPr txBox="1">
            <a:spLocks noChangeArrowheads="1"/>
          </p:cNvSpPr>
          <p:nvPr/>
        </p:nvSpPr>
        <p:spPr bwMode="auto">
          <a:xfrm>
            <a:off x="463550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1.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START I USKA DASKA</a:t>
            </a:r>
          </a:p>
        </p:txBody>
      </p:sp>
      <p:pic>
        <p:nvPicPr>
          <p:cNvPr id="53253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1</a:t>
            </a:r>
          </a:p>
        </p:txBody>
      </p:sp>
      <p:pic>
        <p:nvPicPr>
          <p:cNvPr id="532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692150"/>
            <a:ext cx="3095625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376B92-3EF6-4124-8EFA-4A7D7E98CDDA}" type="slidenum">
              <a:rPr lang="hr-HR"/>
              <a:pPr>
                <a:defRPr/>
              </a:pPr>
              <a:t>5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2.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KRUG (lanac)</a:t>
            </a:r>
          </a:p>
        </p:txBody>
      </p:sp>
      <p:pic>
        <p:nvPicPr>
          <p:cNvPr id="54277" name="Picture 4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Oval 5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2</a:t>
            </a:r>
          </a:p>
        </p:txBody>
      </p:sp>
      <p:pic>
        <p:nvPicPr>
          <p:cNvPr id="542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549275"/>
            <a:ext cx="526097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2ED148-31BD-4BEA-8956-F168564AADD8}" type="slidenum">
              <a:rPr lang="hr-HR"/>
              <a:pPr>
                <a:defRPr/>
              </a:pPr>
              <a:t>6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463550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2.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KRUG (lanac)</a:t>
            </a:r>
          </a:p>
        </p:txBody>
      </p:sp>
      <p:pic>
        <p:nvPicPr>
          <p:cNvPr id="55301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2</a:t>
            </a:r>
          </a:p>
        </p:txBody>
      </p:sp>
      <p:pic>
        <p:nvPicPr>
          <p:cNvPr id="55303" name="Picture 5" descr="Picture 0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41438"/>
            <a:ext cx="39020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4" name="AutoShape 7"/>
          <p:cNvSpPr>
            <a:spLocks noChangeArrowheads="1"/>
          </p:cNvSpPr>
          <p:nvPr/>
        </p:nvSpPr>
        <p:spPr bwMode="auto">
          <a:xfrm rot="8621847" flipH="1">
            <a:off x="3995738" y="1844675"/>
            <a:ext cx="1152525" cy="1871663"/>
          </a:xfrm>
          <a:prstGeom prst="curvedRightArrow">
            <a:avLst>
              <a:gd name="adj1" fmla="val 32524"/>
              <a:gd name="adj2" fmla="val 76326"/>
              <a:gd name="adj3" fmla="val 2621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AFBA469-4CF0-4090-A464-9D369503BABA}" type="slidenum">
              <a:rPr lang="hr-HR"/>
              <a:pPr>
                <a:defRPr/>
              </a:pPr>
              <a:t>7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463550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2.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KRUG (lanac)</a:t>
            </a:r>
          </a:p>
        </p:txBody>
      </p:sp>
      <p:pic>
        <p:nvPicPr>
          <p:cNvPr id="56325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2</a:t>
            </a:r>
          </a:p>
        </p:txBody>
      </p:sp>
      <p:pic>
        <p:nvPicPr>
          <p:cNvPr id="142343" name="Picture 7" descr="Picture 0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41438"/>
            <a:ext cx="3902075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02D0202-35D8-4EBD-879B-01A846DE1D65}" type="slidenum">
              <a:rPr lang="hr-HR"/>
              <a:pPr>
                <a:defRPr/>
              </a:pPr>
              <a:t>8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63493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3.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START I OSMICA </a:t>
            </a:r>
          </a:p>
        </p:txBody>
      </p:sp>
      <p:pic>
        <p:nvPicPr>
          <p:cNvPr id="6349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1412875"/>
            <a:ext cx="70167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5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3252D3E-48D5-4DED-B791-108ABD46282D}" type="slidenum">
              <a:rPr lang="hr-HR"/>
              <a:pPr>
                <a:defRPr/>
              </a:pPr>
              <a:t>9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64516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4176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 sz="2800">
              <a:solidFill>
                <a:srgbClr val="0066FF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ili  umjesto “osmice”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 “S” ZAVOJ</a:t>
            </a:r>
          </a:p>
        </p:txBody>
      </p:sp>
      <p:pic>
        <p:nvPicPr>
          <p:cNvPr id="64517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3</a:t>
            </a:r>
          </a:p>
        </p:txBody>
      </p:sp>
      <p:pic>
        <p:nvPicPr>
          <p:cNvPr id="645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692150"/>
            <a:ext cx="388302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242</Words>
  <Application>Microsoft Office PowerPoint</Application>
  <PresentationFormat>Prikaz na zaslonu (4:3)</PresentationFormat>
  <Paragraphs>120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UPTKBBZ</dc:creator>
  <cp:lastModifiedBy>UPTKBBŽ</cp:lastModifiedBy>
  <cp:revision>8</cp:revision>
  <dcterms:created xsi:type="dcterms:W3CDTF">2013-03-26T21:10:32Z</dcterms:created>
  <dcterms:modified xsi:type="dcterms:W3CDTF">2018-03-13T08:27:24Z</dcterms:modified>
</cp:coreProperties>
</file>