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2" r:id="rId2"/>
    <p:sldId id="285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4" r:id="rId14"/>
    <p:sldId id="283" r:id="rId15"/>
    <p:sldId id="266" r:id="rId16"/>
    <p:sldId id="270" r:id="rId1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61C8A0-D2CF-409D-813E-02E4CDD10630}" type="datetimeFigureOut">
              <a:rPr lang="hr-HR" smtClean="0"/>
              <a:pPr/>
              <a:t>6.3.2019.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40E21F-1446-4D6B-9897-322D4530F719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zervirano mjesto slike slajd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9" name="Rezervirano mjesto bilježaka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r-Latn-CS"/>
          </a:p>
        </p:txBody>
      </p:sp>
      <p:sp>
        <p:nvSpPr>
          <p:cNvPr id="101380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CEFDCBD-1460-47B9-8DD3-BD7A57BFDD3D}" type="slidenum">
              <a:rPr lang="hr-HR" smtClean="0"/>
              <a:pPr>
                <a:defRPr/>
              </a:pPr>
              <a:t>1</a:t>
            </a:fld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zervirano mjesto slike slajd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9" name="Rezervirano mjesto bilježaka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r-Latn-CS"/>
          </a:p>
        </p:txBody>
      </p:sp>
      <p:sp>
        <p:nvSpPr>
          <p:cNvPr id="101380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CEFDCBD-1460-47B9-8DD3-BD7A57BFDD3D}" type="slidenum">
              <a:rPr lang="hr-HR" smtClean="0"/>
              <a:pPr>
                <a:defRPr/>
              </a:pPr>
              <a:t>2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EE296-4E77-4570-B2FA-99E4886BD07D}" type="datetimeFigureOut">
              <a:rPr lang="hr-HR" smtClean="0"/>
              <a:pPr/>
              <a:t>6.3.2019.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FD8C7-7B44-4BB6-8AFC-0B1642FC88D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EE296-4E77-4570-B2FA-99E4886BD07D}" type="datetimeFigureOut">
              <a:rPr lang="hr-HR" smtClean="0"/>
              <a:pPr/>
              <a:t>6.3.2019.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FD8C7-7B44-4BB6-8AFC-0B1642FC88D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EE296-4E77-4570-B2FA-99E4886BD07D}" type="datetimeFigureOut">
              <a:rPr lang="hr-HR" smtClean="0"/>
              <a:pPr/>
              <a:t>6.3.2019.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FD8C7-7B44-4BB6-8AFC-0B1642FC88D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EE296-4E77-4570-B2FA-99E4886BD07D}" type="datetimeFigureOut">
              <a:rPr lang="hr-HR" smtClean="0"/>
              <a:pPr/>
              <a:t>6.3.2019.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FD8C7-7B44-4BB6-8AFC-0B1642FC88D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EE296-4E77-4570-B2FA-99E4886BD07D}" type="datetimeFigureOut">
              <a:rPr lang="hr-HR" smtClean="0"/>
              <a:pPr/>
              <a:t>6.3.2019.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FD8C7-7B44-4BB6-8AFC-0B1642FC88D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EE296-4E77-4570-B2FA-99E4886BD07D}" type="datetimeFigureOut">
              <a:rPr lang="hr-HR" smtClean="0"/>
              <a:pPr/>
              <a:t>6.3.2019.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FD8C7-7B44-4BB6-8AFC-0B1642FC88D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EE296-4E77-4570-B2FA-99E4886BD07D}" type="datetimeFigureOut">
              <a:rPr lang="hr-HR" smtClean="0"/>
              <a:pPr/>
              <a:t>6.3.2019.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FD8C7-7B44-4BB6-8AFC-0B1642FC88D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EE296-4E77-4570-B2FA-99E4886BD07D}" type="datetimeFigureOut">
              <a:rPr lang="hr-HR" smtClean="0"/>
              <a:pPr/>
              <a:t>6.3.2019.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FD8C7-7B44-4BB6-8AFC-0B1642FC88D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EE296-4E77-4570-B2FA-99E4886BD07D}" type="datetimeFigureOut">
              <a:rPr lang="hr-HR" smtClean="0"/>
              <a:pPr/>
              <a:t>6.3.2019.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FD8C7-7B44-4BB6-8AFC-0B1642FC88D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EE296-4E77-4570-B2FA-99E4886BD07D}" type="datetimeFigureOut">
              <a:rPr lang="hr-HR" smtClean="0"/>
              <a:pPr/>
              <a:t>6.3.2019.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FD8C7-7B44-4BB6-8AFC-0B1642FC88D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EE296-4E77-4570-B2FA-99E4886BD07D}" type="datetimeFigureOut">
              <a:rPr lang="hr-HR" smtClean="0"/>
              <a:pPr/>
              <a:t>6.3.2019.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FD8C7-7B44-4BB6-8AFC-0B1642FC88D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EE296-4E77-4570-B2FA-99E4886BD07D}" type="datetimeFigureOut">
              <a:rPr lang="hr-HR" smtClean="0"/>
              <a:pPr/>
              <a:t>6.3.2019.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FD8C7-7B44-4BB6-8AFC-0B1642FC88D1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Rectangle 6"/>
          <p:cNvPicPr>
            <a:picLocks noGrp="1" noChangeArrowheads="1"/>
          </p:cNvPicPr>
          <p:nvPr>
            <p:ph type="title"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6350" y="4144963"/>
            <a:ext cx="7785100" cy="1152525"/>
          </a:xfrm>
        </p:spPr>
      </p:pic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5029200" y="0"/>
            <a:ext cx="4114800" cy="152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58775" y="5445125"/>
            <a:ext cx="8785225" cy="466725"/>
          </a:xfrm>
          <a:prstGeom prst="rect">
            <a:avLst/>
          </a:prstGeom>
          <a:solidFill>
            <a:srgbClr val="FFFF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hr-HR" b="1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+mn-cs"/>
              </a:rPr>
              <a:t>           </a:t>
            </a:r>
          </a:p>
        </p:txBody>
      </p:sp>
      <p:sp>
        <p:nvSpPr>
          <p:cNvPr id="14343" name="Rectangle 10"/>
          <p:cNvSpPr>
            <a:spLocks noChangeArrowheads="1"/>
          </p:cNvSpPr>
          <p:nvPr/>
        </p:nvSpPr>
        <p:spPr bwMode="auto">
          <a:xfrm>
            <a:off x="0" y="0"/>
            <a:ext cx="9144000" cy="17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  <p:pic>
        <p:nvPicPr>
          <p:cNvPr id="14344" name="Picture 7" descr="Zebra_bic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C"/>
              </a:clrFrom>
              <a:clrTo>
                <a:srgbClr val="FEFEFC">
                  <a:alpha val="0"/>
                </a:srgbClr>
              </a:clrTo>
            </a:clrChange>
            <a:lum bright="42000" contrast="-18000"/>
          </a:blip>
          <a:srcRect/>
          <a:stretch>
            <a:fillRect/>
          </a:stretch>
        </p:blipFill>
        <p:spPr bwMode="auto">
          <a:xfrm>
            <a:off x="5219700" y="1125538"/>
            <a:ext cx="3665538" cy="386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23528" y="1916832"/>
            <a:ext cx="84582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19578596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hr-HR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</a:rPr>
              <a:t>ŠKOLSKO </a:t>
            </a:r>
            <a:r>
              <a:rPr lang="hr-H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</a:rPr>
              <a:t> 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  <a:defRPr/>
            </a:pPr>
            <a:r>
              <a:rPr lang="hr-HR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</a:rPr>
              <a:t>SIGURNO U PROMETU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  <a:defRPr/>
            </a:pPr>
            <a:r>
              <a:rPr lang="hr-HR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15</a:t>
            </a:r>
            <a:r>
              <a:rPr lang="hr-HR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.03</a:t>
            </a:r>
            <a:r>
              <a:rPr lang="hr-HR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+mn-cs"/>
              </a:rPr>
              <a:t>.2019.</a:t>
            </a:r>
            <a:endParaRPr lang="hr-HR" sz="5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14346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r-HR" sz="1300">
                <a:latin typeface="Book Antiqua" pitchFamily="18" charset="0"/>
                <a:cs typeface="Times New Roman" pitchFamily="18" charset="0"/>
              </a:rPr>
              <a:t> </a:t>
            </a:r>
            <a:endParaRPr lang="hr-HR">
              <a:latin typeface="Times New Roman" pitchFamily="18" charset="0"/>
            </a:endParaRPr>
          </a:p>
        </p:txBody>
      </p:sp>
      <p:sp>
        <p:nvSpPr>
          <p:cNvPr id="14348" name="Rectangle 5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r-HR" sz="1300">
                <a:latin typeface="Book Antiqua" pitchFamily="18" charset="0"/>
                <a:cs typeface="Times New Roman" pitchFamily="18" charset="0"/>
              </a:rPr>
              <a:t> </a:t>
            </a:r>
            <a:endParaRPr lang="hr-HR">
              <a:latin typeface="Times New Roman" pitchFamily="18" charset="0"/>
            </a:endParaRPr>
          </a:p>
        </p:txBody>
      </p:sp>
      <p:sp>
        <p:nvSpPr>
          <p:cNvPr id="14349" name="Rectangle 5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r-HR" sz="1100">
                <a:latin typeface="Arial" charset="0"/>
                <a:cs typeface="Times New Roman" pitchFamily="18" charset="0"/>
              </a:rPr>
              <a:t>               </a:t>
            </a:r>
            <a:endParaRPr lang="hr-HR" sz="1200">
              <a:cs typeface="Times New Roman" pitchFamily="18" charset="0"/>
            </a:endParaRPr>
          </a:p>
          <a:p>
            <a:pPr eaLnBrk="0" hangingPunct="0"/>
            <a:r>
              <a:rPr lang="hr-HR" sz="1200">
                <a:latin typeface="Times New Roman" pitchFamily="18" charset="0"/>
                <a:cs typeface="Times New Roman" pitchFamily="18" charset="0"/>
              </a:rPr>
              <a:t>                    </a:t>
            </a:r>
            <a:endParaRPr lang="hr-H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50" name="Rectangle 6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r-HR" sz="1300">
                <a:latin typeface="Book Antiqua" pitchFamily="18" charset="0"/>
                <a:cs typeface="Times New Roman" pitchFamily="18" charset="0"/>
              </a:rPr>
              <a:t> </a:t>
            </a:r>
            <a:endParaRPr lang="hr-HR">
              <a:latin typeface="Times New Roman" pitchFamily="18" charset="0"/>
            </a:endParaRPr>
          </a:p>
        </p:txBody>
      </p:sp>
      <p:sp>
        <p:nvSpPr>
          <p:cNvPr id="14351" name="Rectangle 6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r-HR" sz="1100">
                <a:latin typeface="Arial" charset="0"/>
                <a:cs typeface="Times New Roman" pitchFamily="18" charset="0"/>
              </a:rPr>
              <a:t>               </a:t>
            </a:r>
            <a:endParaRPr lang="hr-HR" sz="1200">
              <a:cs typeface="Times New Roman" pitchFamily="18" charset="0"/>
            </a:endParaRPr>
          </a:p>
          <a:p>
            <a:pPr eaLnBrk="0" hangingPunct="0"/>
            <a:r>
              <a:rPr lang="hr-HR" sz="1200">
                <a:latin typeface="Times New Roman" pitchFamily="18" charset="0"/>
                <a:cs typeface="Times New Roman" pitchFamily="18" charset="0"/>
              </a:rPr>
              <a:t>                    </a:t>
            </a:r>
            <a:endParaRPr lang="hr-H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52" name="Rectangle 7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r-HR" sz="1300">
                <a:latin typeface="Book Antiqua" pitchFamily="18" charset="0"/>
                <a:cs typeface="Times New Roman" pitchFamily="18" charset="0"/>
              </a:rPr>
              <a:t> </a:t>
            </a:r>
            <a:endParaRPr lang="hr-HR">
              <a:latin typeface="Times New Roman" pitchFamily="18" charset="0"/>
            </a:endParaRPr>
          </a:p>
        </p:txBody>
      </p:sp>
      <p:sp>
        <p:nvSpPr>
          <p:cNvPr id="14353" name="Rectangle 7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r-HR" sz="1100">
                <a:latin typeface="Arial" charset="0"/>
                <a:cs typeface="Times New Roman" pitchFamily="18" charset="0"/>
              </a:rPr>
              <a:t>               </a:t>
            </a:r>
            <a:endParaRPr lang="hr-HR" sz="1200">
              <a:cs typeface="Times New Roman" pitchFamily="18" charset="0"/>
            </a:endParaRPr>
          </a:p>
          <a:p>
            <a:pPr eaLnBrk="0" hangingPunct="0"/>
            <a:r>
              <a:rPr lang="hr-HR" sz="1200">
                <a:latin typeface="Times New Roman" pitchFamily="18" charset="0"/>
                <a:cs typeface="Times New Roman" pitchFamily="18" charset="0"/>
              </a:rPr>
              <a:t>                    </a:t>
            </a:r>
            <a:endParaRPr lang="hr-H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54" name="Rectangle 8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r-HR" sz="1300">
                <a:latin typeface="Book Antiqua" pitchFamily="18" charset="0"/>
                <a:cs typeface="Times New Roman" pitchFamily="18" charset="0"/>
              </a:rPr>
              <a:t> </a:t>
            </a:r>
            <a:endParaRPr lang="hr-HR">
              <a:latin typeface="Times New Roman" pitchFamily="18" charset="0"/>
            </a:endParaRPr>
          </a:p>
        </p:txBody>
      </p:sp>
      <p:sp>
        <p:nvSpPr>
          <p:cNvPr id="14355" name="Rectangle 8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r-HR" sz="1100">
                <a:latin typeface="Arial" charset="0"/>
                <a:cs typeface="Times New Roman" pitchFamily="18" charset="0"/>
              </a:rPr>
              <a:t>               </a:t>
            </a:r>
            <a:endParaRPr lang="hr-HR" sz="1200">
              <a:cs typeface="Times New Roman" pitchFamily="18" charset="0"/>
            </a:endParaRPr>
          </a:p>
          <a:p>
            <a:pPr eaLnBrk="0" hangingPunct="0"/>
            <a:r>
              <a:rPr lang="hr-HR" sz="1200">
                <a:latin typeface="Times New Roman" pitchFamily="18" charset="0"/>
                <a:cs typeface="Times New Roman" pitchFamily="18" charset="0"/>
              </a:rPr>
              <a:t>                    </a:t>
            </a:r>
            <a:endParaRPr lang="hr-H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56" name="Rectangle 9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r-HR" sz="1300">
                <a:latin typeface="Book Antiqua" pitchFamily="18" charset="0"/>
                <a:cs typeface="Times New Roman" pitchFamily="18" charset="0"/>
              </a:rPr>
              <a:t> </a:t>
            </a:r>
            <a:endParaRPr lang="hr-HR">
              <a:latin typeface="Times New Roman" pitchFamily="18" charset="0"/>
            </a:endParaRPr>
          </a:p>
        </p:txBody>
      </p:sp>
      <p:sp>
        <p:nvSpPr>
          <p:cNvPr id="14357" name="Rectangle 9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r-HR" sz="1100">
                <a:latin typeface="Arial" charset="0"/>
                <a:cs typeface="Times New Roman" pitchFamily="18" charset="0"/>
              </a:rPr>
              <a:t>               </a:t>
            </a:r>
            <a:endParaRPr lang="hr-HR" sz="1200">
              <a:cs typeface="Times New Roman" pitchFamily="18" charset="0"/>
            </a:endParaRPr>
          </a:p>
          <a:p>
            <a:pPr eaLnBrk="0" hangingPunct="0"/>
            <a:r>
              <a:rPr lang="hr-HR" sz="1200">
                <a:latin typeface="Times New Roman" pitchFamily="18" charset="0"/>
                <a:cs typeface="Times New Roman" pitchFamily="18" charset="0"/>
              </a:rPr>
              <a:t>                    </a:t>
            </a:r>
            <a:endParaRPr lang="hr-H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58" name="Rectangle 10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r-HR" sz="1300">
                <a:latin typeface="Book Antiqua" pitchFamily="18" charset="0"/>
                <a:cs typeface="Times New Roman" pitchFamily="18" charset="0"/>
              </a:rPr>
              <a:t> </a:t>
            </a:r>
            <a:endParaRPr lang="hr-HR">
              <a:latin typeface="Times New Roman" pitchFamily="18" charset="0"/>
            </a:endParaRPr>
          </a:p>
        </p:txBody>
      </p:sp>
      <p:sp>
        <p:nvSpPr>
          <p:cNvPr id="14359" name="Rectangle 10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r-HR" sz="1100">
                <a:latin typeface="Arial" charset="0"/>
                <a:cs typeface="Times New Roman" pitchFamily="18" charset="0"/>
              </a:rPr>
              <a:t>               </a:t>
            </a:r>
            <a:endParaRPr lang="hr-HR" sz="1200">
              <a:cs typeface="Times New Roman" pitchFamily="18" charset="0"/>
            </a:endParaRPr>
          </a:p>
          <a:p>
            <a:pPr eaLnBrk="0" hangingPunct="0"/>
            <a:r>
              <a:rPr lang="hr-HR" sz="1200">
                <a:latin typeface="Times New Roman" pitchFamily="18" charset="0"/>
                <a:cs typeface="Times New Roman" pitchFamily="18" charset="0"/>
              </a:rPr>
              <a:t>                    </a:t>
            </a:r>
            <a:endParaRPr lang="hr-H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60" name="Rectangle 1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r-HR" sz="1300">
                <a:latin typeface="Book Antiqua" pitchFamily="18" charset="0"/>
                <a:cs typeface="Times New Roman" pitchFamily="18" charset="0"/>
              </a:rPr>
              <a:t> </a:t>
            </a:r>
            <a:endParaRPr lang="hr-HR">
              <a:latin typeface="Times New Roman" pitchFamily="18" charset="0"/>
            </a:endParaRPr>
          </a:p>
        </p:txBody>
      </p:sp>
      <p:sp>
        <p:nvSpPr>
          <p:cNvPr id="14361" name="Rectangle 120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r-HR" sz="1100">
                <a:latin typeface="Arial" charset="0"/>
                <a:cs typeface="Times New Roman" pitchFamily="18" charset="0"/>
              </a:rPr>
              <a:t>               </a:t>
            </a:r>
            <a:endParaRPr lang="hr-HR" sz="1200">
              <a:cs typeface="Times New Roman" pitchFamily="18" charset="0"/>
            </a:endParaRPr>
          </a:p>
          <a:p>
            <a:pPr eaLnBrk="0" hangingPunct="0"/>
            <a:r>
              <a:rPr lang="hr-HR" sz="1200">
                <a:latin typeface="Times New Roman" pitchFamily="18" charset="0"/>
                <a:cs typeface="Times New Roman" pitchFamily="18" charset="0"/>
              </a:rPr>
              <a:t>                    </a:t>
            </a:r>
            <a:endParaRPr lang="hr-H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62" name="Rectangle 13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r-HR" sz="1100">
                <a:latin typeface="Arial" charset="0"/>
                <a:cs typeface="Times New Roman" pitchFamily="18" charset="0"/>
              </a:rPr>
              <a:t>               </a:t>
            </a:r>
            <a:endParaRPr lang="hr-HR" sz="1200">
              <a:cs typeface="Times New Roman" pitchFamily="18" charset="0"/>
            </a:endParaRPr>
          </a:p>
          <a:p>
            <a:pPr eaLnBrk="0" hangingPunct="0"/>
            <a:r>
              <a:rPr lang="hr-HR" sz="1200">
                <a:latin typeface="Times New Roman" pitchFamily="18" charset="0"/>
                <a:cs typeface="Times New Roman" pitchFamily="18" charset="0"/>
              </a:rPr>
              <a:t>                    </a:t>
            </a:r>
            <a:endParaRPr lang="hr-H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63" name="Rectangle 14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r-HR" sz="1100">
                <a:latin typeface="Arial" charset="0"/>
                <a:cs typeface="Times New Roman" pitchFamily="18" charset="0"/>
              </a:rPr>
              <a:t>               </a:t>
            </a:r>
            <a:endParaRPr lang="hr-HR" sz="1200">
              <a:cs typeface="Times New Roman" pitchFamily="18" charset="0"/>
            </a:endParaRPr>
          </a:p>
          <a:p>
            <a:pPr eaLnBrk="0" hangingPunct="0"/>
            <a:r>
              <a:rPr lang="hr-HR" sz="1200">
                <a:latin typeface="Times New Roman" pitchFamily="18" charset="0"/>
                <a:cs typeface="Times New Roman" pitchFamily="18" charset="0"/>
              </a:rPr>
              <a:t>                    </a:t>
            </a:r>
            <a:endParaRPr lang="hr-HR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64" name="Picture 14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21200" y="3390900"/>
            <a:ext cx="100013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65" name="Picture 14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21200" y="3390900"/>
            <a:ext cx="100013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66" name="Picture 14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21200" y="3390900"/>
            <a:ext cx="100013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67" name="Picture 14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21200" y="3390900"/>
            <a:ext cx="100013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69" name="Picture 162" descr="http://www.ak-bjelovar.hr/images/header2_0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4213" y="981075"/>
            <a:ext cx="3024187" cy="70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70" name="Rectangle 163"/>
          <p:cNvSpPr>
            <a:spLocks noChangeArrowheads="1"/>
          </p:cNvSpPr>
          <p:nvPr/>
        </p:nvSpPr>
        <p:spPr bwMode="auto">
          <a:xfrm>
            <a:off x="8015288" y="73025"/>
            <a:ext cx="1243012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hr-HR" sz="1200" b="1">
                <a:solidFill>
                  <a:srgbClr val="000000"/>
                </a:solidFill>
                <a:latin typeface="Arial" charset="0"/>
              </a:rPr>
              <a:t>Autoškola AK Bjelovar</a:t>
            </a:r>
            <a:br>
              <a:rPr lang="hr-HR" sz="1200" b="1">
                <a:solidFill>
                  <a:srgbClr val="000000"/>
                </a:solidFill>
                <a:latin typeface="Arial" charset="0"/>
              </a:rPr>
            </a:br>
            <a:endParaRPr lang="hr-HR">
              <a:latin typeface="Times New Roman" pitchFamily="18" charset="0"/>
            </a:endParaRPr>
          </a:p>
        </p:txBody>
      </p:sp>
      <p:pic>
        <p:nvPicPr>
          <p:cNvPr id="14371" name="Picture 150" descr="http://www.ak-bjelovar.hr/images/blueline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8275" y="-2239963"/>
            <a:ext cx="72866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72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56325" y="260350"/>
            <a:ext cx="2592388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73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79388" y="404813"/>
            <a:ext cx="3455987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75" name="Picture 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851275" y="260350"/>
            <a:ext cx="2233613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zervirano mjesto datuma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sr-Latn-CS"/>
              <a:t>by:  A. Petrlić &amp; G.Jerković</a:t>
            </a:r>
            <a:endParaRPr lang="hr-HR"/>
          </a:p>
        </p:txBody>
      </p:sp>
      <p:sp>
        <p:nvSpPr>
          <p:cNvPr id="10" name="Rezervirano mjesto broja slajda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77134787-B3D3-4A2A-A679-F0560A30AEB7}" type="slidenum">
              <a:rPr lang="hr-HR"/>
              <a:pPr>
                <a:defRPr/>
              </a:pPr>
              <a:t>10</a:t>
            </a:fld>
            <a:r>
              <a:rPr lang="hr-HR"/>
              <a:t>/</a:t>
            </a:r>
            <a:r>
              <a:rPr lang="hr-HR">
                <a:solidFill>
                  <a:schemeClr val="accent2"/>
                </a:solidFill>
              </a:rPr>
              <a:t>69</a:t>
            </a:r>
          </a:p>
        </p:txBody>
      </p:sp>
      <p:sp>
        <p:nvSpPr>
          <p:cNvPr id="46084" name="Text Box 1027"/>
          <p:cNvSpPr txBox="1">
            <a:spLocks noChangeArrowheads="1"/>
          </p:cNvSpPr>
          <p:nvPr/>
        </p:nvSpPr>
        <p:spPr bwMode="auto">
          <a:xfrm>
            <a:off x="468313" y="1196975"/>
            <a:ext cx="7924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800">
                <a:solidFill>
                  <a:srgbClr val="0066FF"/>
                </a:solidFill>
                <a:latin typeface="Tahoma" pitchFamily="34" charset="0"/>
              </a:rPr>
              <a:t>PREPREKA 4.</a:t>
            </a:r>
            <a:r>
              <a:rPr lang="hr-HR" sz="2800">
                <a:solidFill>
                  <a:srgbClr val="FF3300"/>
                </a:solidFill>
                <a:latin typeface="Tahoma" pitchFamily="34" charset="0"/>
              </a:rPr>
              <a:t>  </a:t>
            </a:r>
            <a:br>
              <a:rPr lang="hr-HR" sz="2800">
                <a:solidFill>
                  <a:srgbClr val="FF3300"/>
                </a:solidFill>
                <a:latin typeface="Tahoma" pitchFamily="34" charset="0"/>
              </a:rPr>
            </a:br>
            <a:r>
              <a:rPr lang="hr-HR" sz="2800">
                <a:solidFill>
                  <a:srgbClr val="FF3300"/>
                </a:solidFill>
                <a:latin typeface="Tahoma" pitchFamily="34" charset="0"/>
              </a:rPr>
              <a:t>SLALOM</a:t>
            </a:r>
          </a:p>
        </p:txBody>
      </p:sp>
      <p:pic>
        <p:nvPicPr>
          <p:cNvPr id="46085" name="Picture 1028" descr="Zebra_b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513" y="3810000"/>
            <a:ext cx="2605087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6" name="Oval 1029"/>
          <p:cNvSpPr>
            <a:spLocks noChangeArrowheads="1"/>
          </p:cNvSpPr>
          <p:nvPr/>
        </p:nvSpPr>
        <p:spPr bwMode="auto">
          <a:xfrm>
            <a:off x="2362200" y="4114800"/>
            <a:ext cx="654050" cy="6699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3200" dirty="0">
                <a:latin typeface="Arial Black" pitchFamily="34" charset="0"/>
              </a:rPr>
              <a:t>4</a:t>
            </a:r>
          </a:p>
        </p:txBody>
      </p:sp>
      <p:pic>
        <p:nvPicPr>
          <p:cNvPr id="4608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2138" y="765175"/>
            <a:ext cx="5740400" cy="504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zervirano mjesto datuma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sr-Latn-CS"/>
              <a:t>by:  A. Petrlić &amp; G.Jerković</a:t>
            </a:r>
            <a:endParaRPr lang="hr-HR"/>
          </a:p>
        </p:txBody>
      </p:sp>
      <p:sp>
        <p:nvSpPr>
          <p:cNvPr id="11" name="Rezervirano mjesto broja slajda 1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FDDE3454-734E-4069-96FF-3E38EA0BBD53}" type="slidenum">
              <a:rPr lang="hr-HR"/>
              <a:pPr>
                <a:defRPr/>
              </a:pPr>
              <a:t>11</a:t>
            </a:fld>
            <a:r>
              <a:rPr lang="hr-HR"/>
              <a:t>/</a:t>
            </a:r>
            <a:r>
              <a:rPr lang="hr-HR">
                <a:solidFill>
                  <a:schemeClr val="accent2"/>
                </a:solidFill>
              </a:rPr>
              <a:t>69</a:t>
            </a:r>
          </a:p>
        </p:txBody>
      </p:sp>
      <p:sp>
        <p:nvSpPr>
          <p:cNvPr id="58372" name="Text Box 1027"/>
          <p:cNvSpPr txBox="1">
            <a:spLocks noChangeArrowheads="1"/>
          </p:cNvSpPr>
          <p:nvPr/>
        </p:nvSpPr>
        <p:spPr bwMode="auto">
          <a:xfrm>
            <a:off x="468313" y="1196975"/>
            <a:ext cx="7924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800" dirty="0">
                <a:solidFill>
                  <a:srgbClr val="0066FF"/>
                </a:solidFill>
                <a:latin typeface="Tahoma" pitchFamily="34" charset="0"/>
              </a:rPr>
              <a:t>PREPREKA 5.</a:t>
            </a:r>
            <a:r>
              <a:rPr lang="hr-HR" sz="2800" dirty="0">
                <a:solidFill>
                  <a:srgbClr val="FF3300"/>
                </a:solidFill>
                <a:latin typeface="Tahoma" pitchFamily="34" charset="0"/>
              </a:rPr>
              <a:t> </a:t>
            </a:r>
            <a:br>
              <a:rPr lang="hr-HR" sz="2800" dirty="0">
                <a:solidFill>
                  <a:srgbClr val="FF3300"/>
                </a:solidFill>
                <a:latin typeface="Tahoma" pitchFamily="34" charset="0"/>
              </a:rPr>
            </a:br>
            <a:r>
              <a:rPr lang="hr-HR" sz="2800" dirty="0">
                <a:solidFill>
                  <a:srgbClr val="FF3300"/>
                </a:solidFill>
                <a:latin typeface="Tahoma" pitchFamily="34" charset="0"/>
              </a:rPr>
              <a:t>SUŽENJE STAZE </a:t>
            </a:r>
          </a:p>
        </p:txBody>
      </p:sp>
      <p:pic>
        <p:nvPicPr>
          <p:cNvPr id="58373" name="Picture 1028" descr="Zebra_b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513" y="3810000"/>
            <a:ext cx="2605087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4" name="Oval 1029"/>
          <p:cNvSpPr>
            <a:spLocks noChangeArrowheads="1"/>
          </p:cNvSpPr>
          <p:nvPr/>
        </p:nvSpPr>
        <p:spPr bwMode="auto">
          <a:xfrm>
            <a:off x="2362200" y="4114800"/>
            <a:ext cx="654050" cy="6699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3200" dirty="0">
                <a:latin typeface="Arial Black" pitchFamily="34" charset="0"/>
              </a:rPr>
              <a:t>5</a:t>
            </a:r>
          </a:p>
        </p:txBody>
      </p:sp>
      <p:pic>
        <p:nvPicPr>
          <p:cNvPr id="9" name="Picture 55" descr="Biograd-200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00" y="333375"/>
            <a:ext cx="4483100" cy="597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zervirano mjesto datuma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sr-Latn-CS"/>
              <a:t>by:  A. Petrlić &amp; G.Jerković</a:t>
            </a:r>
            <a:endParaRPr lang="hr-HR"/>
          </a:p>
        </p:txBody>
      </p:sp>
      <p:sp>
        <p:nvSpPr>
          <p:cNvPr id="10" name="Rezervirano mjesto broja slajda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E2506D50-F677-4F59-A1C0-4AC75FA25A98}" type="slidenum">
              <a:rPr lang="hr-HR"/>
              <a:pPr>
                <a:defRPr/>
              </a:pPr>
              <a:t>12</a:t>
            </a:fld>
            <a:r>
              <a:rPr lang="hr-HR"/>
              <a:t>/</a:t>
            </a:r>
            <a:r>
              <a:rPr lang="hr-HR">
                <a:solidFill>
                  <a:schemeClr val="accent2"/>
                </a:solidFill>
              </a:rPr>
              <a:t>69</a:t>
            </a:r>
          </a:p>
        </p:txBody>
      </p:sp>
      <p:sp>
        <p:nvSpPr>
          <p:cNvPr id="59396" name="Text Box 1027"/>
          <p:cNvSpPr txBox="1">
            <a:spLocks noChangeArrowheads="1"/>
          </p:cNvSpPr>
          <p:nvPr/>
        </p:nvSpPr>
        <p:spPr bwMode="auto">
          <a:xfrm>
            <a:off x="395288" y="404813"/>
            <a:ext cx="7924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800" dirty="0">
                <a:solidFill>
                  <a:srgbClr val="0066FF"/>
                </a:solidFill>
                <a:latin typeface="Tahoma" pitchFamily="34" charset="0"/>
              </a:rPr>
              <a:t>PREPREKA 5.</a:t>
            </a:r>
            <a:r>
              <a:rPr lang="hr-HR" sz="2800" dirty="0">
                <a:solidFill>
                  <a:srgbClr val="FF3300"/>
                </a:solidFill>
                <a:latin typeface="Tahoma" pitchFamily="34" charset="0"/>
              </a:rPr>
              <a:t> </a:t>
            </a:r>
            <a:br>
              <a:rPr lang="hr-HR" sz="2800" dirty="0">
                <a:solidFill>
                  <a:srgbClr val="FF3300"/>
                </a:solidFill>
                <a:latin typeface="Tahoma" pitchFamily="34" charset="0"/>
              </a:rPr>
            </a:br>
            <a:r>
              <a:rPr lang="hr-HR" sz="2800" dirty="0">
                <a:solidFill>
                  <a:srgbClr val="FF3300"/>
                </a:solidFill>
                <a:latin typeface="Tahoma" pitchFamily="34" charset="0"/>
              </a:rPr>
              <a:t>SUŽENJE STAZE </a:t>
            </a:r>
          </a:p>
        </p:txBody>
      </p:sp>
      <p:pic>
        <p:nvPicPr>
          <p:cNvPr id="59397" name="Picture 1028" descr="Zebra_b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513" y="3810000"/>
            <a:ext cx="2605087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398" name="Oval 1029"/>
          <p:cNvSpPr>
            <a:spLocks noChangeArrowheads="1"/>
          </p:cNvSpPr>
          <p:nvPr/>
        </p:nvSpPr>
        <p:spPr bwMode="auto">
          <a:xfrm>
            <a:off x="2362200" y="4114800"/>
            <a:ext cx="654050" cy="6699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3200" dirty="0">
                <a:latin typeface="Arial Black" pitchFamily="34" charset="0"/>
              </a:rPr>
              <a:t>5</a:t>
            </a:r>
          </a:p>
        </p:txBody>
      </p:sp>
      <p:pic>
        <p:nvPicPr>
          <p:cNvPr id="5939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475" y="188913"/>
            <a:ext cx="3744913" cy="6116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zervirano mjesto datuma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sr-Latn-CS"/>
              <a:t>by:  A. Petrlić &amp; G.Jerković</a:t>
            </a:r>
            <a:endParaRPr lang="hr-HR"/>
          </a:p>
        </p:txBody>
      </p:sp>
      <p:sp>
        <p:nvSpPr>
          <p:cNvPr id="10" name="Rezervirano mjesto broja slajda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D4BF2DBD-3D14-4F62-8C61-7F39556C1825}" type="slidenum">
              <a:rPr lang="hr-HR"/>
              <a:pPr>
                <a:defRPr/>
              </a:pPr>
              <a:t>13</a:t>
            </a:fld>
            <a:r>
              <a:rPr lang="hr-HR"/>
              <a:t>/</a:t>
            </a:r>
            <a:r>
              <a:rPr lang="hr-HR">
                <a:solidFill>
                  <a:schemeClr val="accent2"/>
                </a:solidFill>
              </a:rPr>
              <a:t>69</a:t>
            </a:r>
          </a:p>
        </p:txBody>
      </p:sp>
      <p:sp>
        <p:nvSpPr>
          <p:cNvPr id="44036" name="Text Box 2"/>
          <p:cNvSpPr txBox="1">
            <a:spLocks noChangeArrowheads="1"/>
          </p:cNvSpPr>
          <p:nvPr/>
        </p:nvSpPr>
        <p:spPr bwMode="auto">
          <a:xfrm>
            <a:off x="479425" y="1203325"/>
            <a:ext cx="79248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800" dirty="0">
                <a:solidFill>
                  <a:srgbClr val="0066FF"/>
                </a:solidFill>
                <a:latin typeface="Tahoma" pitchFamily="34" charset="0"/>
              </a:rPr>
              <a:t>PREPREKA 6.</a:t>
            </a:r>
            <a:r>
              <a:rPr lang="hr-HR" sz="2800" dirty="0">
                <a:solidFill>
                  <a:srgbClr val="FF3300"/>
                </a:solidFill>
                <a:latin typeface="Tahoma" pitchFamily="34" charset="0"/>
              </a:rPr>
              <a:t> </a:t>
            </a:r>
            <a:br>
              <a:rPr lang="hr-HR" sz="2800" dirty="0">
                <a:solidFill>
                  <a:srgbClr val="FF3300"/>
                </a:solidFill>
                <a:latin typeface="Tahoma" pitchFamily="34" charset="0"/>
              </a:rPr>
            </a:br>
            <a:r>
              <a:rPr lang="hr-HR" sz="2800" dirty="0">
                <a:solidFill>
                  <a:srgbClr val="FF3300"/>
                </a:solidFill>
                <a:latin typeface="Tahoma" pitchFamily="34" charset="0"/>
              </a:rPr>
              <a:t>PRENOŠENJE </a:t>
            </a:r>
            <a:br>
              <a:rPr lang="hr-HR" sz="2800" dirty="0">
                <a:solidFill>
                  <a:srgbClr val="FF3300"/>
                </a:solidFill>
                <a:latin typeface="Tahoma" pitchFamily="34" charset="0"/>
              </a:rPr>
            </a:br>
            <a:r>
              <a:rPr lang="hr-HR" sz="2800" dirty="0">
                <a:solidFill>
                  <a:srgbClr val="FF3300"/>
                </a:solidFill>
                <a:latin typeface="Tahoma" pitchFamily="34" charset="0"/>
              </a:rPr>
              <a:t>PREDMETA</a:t>
            </a:r>
          </a:p>
        </p:txBody>
      </p:sp>
      <p:pic>
        <p:nvPicPr>
          <p:cNvPr id="4403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213" y="1268413"/>
            <a:ext cx="6094412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8" name="Picture 3" descr="Zebra_bi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3513" y="3810000"/>
            <a:ext cx="2605087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9" name="Oval 4"/>
          <p:cNvSpPr>
            <a:spLocks noChangeArrowheads="1"/>
          </p:cNvSpPr>
          <p:nvPr/>
        </p:nvSpPr>
        <p:spPr bwMode="auto">
          <a:xfrm>
            <a:off x="2843213" y="4076700"/>
            <a:ext cx="654050" cy="6699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3200" dirty="0">
                <a:latin typeface="Arial Black" pitchFamily="34" charset="0"/>
              </a:rPr>
              <a:t>6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zervirano mjesto datuma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sr-Latn-CS"/>
              <a:t>by:  A. Petrlić &amp; G.Jerković</a:t>
            </a:r>
            <a:endParaRPr lang="hr-HR"/>
          </a:p>
        </p:txBody>
      </p:sp>
      <p:sp>
        <p:nvSpPr>
          <p:cNvPr id="11" name="Rezervirano mjesto broja slajda 1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1631DC3A-7012-4856-B89E-77DFD1B3E280}" type="slidenum">
              <a:rPr lang="hr-HR"/>
              <a:pPr>
                <a:defRPr/>
              </a:pPr>
              <a:t>14</a:t>
            </a:fld>
            <a:r>
              <a:rPr lang="hr-HR"/>
              <a:t>/</a:t>
            </a:r>
            <a:r>
              <a:rPr lang="hr-HR">
                <a:solidFill>
                  <a:schemeClr val="accent2"/>
                </a:solidFill>
              </a:rPr>
              <a:t>69</a:t>
            </a:r>
          </a:p>
        </p:txBody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611188" y="333375"/>
            <a:ext cx="79248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800" dirty="0">
                <a:solidFill>
                  <a:srgbClr val="0066FF"/>
                </a:solidFill>
                <a:latin typeface="Tahoma" pitchFamily="34" charset="0"/>
              </a:rPr>
              <a:t>PREPREKA 6.</a:t>
            </a:r>
            <a:r>
              <a:rPr lang="hr-HR" sz="2800" dirty="0">
                <a:solidFill>
                  <a:srgbClr val="FF3300"/>
                </a:solidFill>
                <a:latin typeface="Tahoma" pitchFamily="34" charset="0"/>
              </a:rPr>
              <a:t> </a:t>
            </a:r>
            <a:br>
              <a:rPr lang="hr-HR" sz="2800" dirty="0">
                <a:solidFill>
                  <a:srgbClr val="FF3300"/>
                </a:solidFill>
                <a:latin typeface="Tahoma" pitchFamily="34" charset="0"/>
              </a:rPr>
            </a:br>
            <a:r>
              <a:rPr lang="hr-HR" sz="2800" dirty="0">
                <a:solidFill>
                  <a:srgbClr val="FF3300"/>
                </a:solidFill>
                <a:latin typeface="Tahoma" pitchFamily="34" charset="0"/>
              </a:rPr>
              <a:t>PRENOŠENJE </a:t>
            </a:r>
            <a:br>
              <a:rPr lang="hr-HR" sz="2800" dirty="0">
                <a:solidFill>
                  <a:srgbClr val="FF3300"/>
                </a:solidFill>
                <a:latin typeface="Tahoma" pitchFamily="34" charset="0"/>
              </a:rPr>
            </a:br>
            <a:r>
              <a:rPr lang="hr-HR" sz="2800" dirty="0">
                <a:solidFill>
                  <a:srgbClr val="FF3300"/>
                </a:solidFill>
                <a:latin typeface="Tahoma" pitchFamily="34" charset="0"/>
              </a:rPr>
              <a:t>PREDMETA</a:t>
            </a:r>
          </a:p>
        </p:txBody>
      </p:sp>
      <p:sp>
        <p:nvSpPr>
          <p:cNvPr id="45061" name="Oval 8"/>
          <p:cNvSpPr>
            <a:spLocks noChangeArrowheads="1"/>
          </p:cNvSpPr>
          <p:nvPr/>
        </p:nvSpPr>
        <p:spPr bwMode="auto">
          <a:xfrm>
            <a:off x="2362200" y="4114800"/>
            <a:ext cx="654050" cy="6699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3200">
                <a:latin typeface="Arial Black" pitchFamily="34" charset="0"/>
              </a:rPr>
              <a:t>1</a:t>
            </a:r>
          </a:p>
        </p:txBody>
      </p:sp>
      <p:pic>
        <p:nvPicPr>
          <p:cNvPr id="4506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1916113"/>
            <a:ext cx="7800975" cy="424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zervirano mjesto datuma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sr-Latn-CS"/>
              <a:t>by:  A. Petrlić &amp; G.Jerković</a:t>
            </a:r>
            <a:endParaRPr lang="hr-HR"/>
          </a:p>
        </p:txBody>
      </p:sp>
      <p:sp>
        <p:nvSpPr>
          <p:cNvPr id="11" name="Rezervirano mjesto broja slajda 1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3B103AB2-103E-4324-85E4-4DDA323E7871}" type="slidenum">
              <a:rPr lang="hr-HR"/>
              <a:pPr>
                <a:defRPr/>
              </a:pPr>
              <a:t>15</a:t>
            </a:fld>
            <a:r>
              <a:rPr lang="hr-HR"/>
              <a:t>/</a:t>
            </a:r>
            <a:r>
              <a:rPr lang="hr-HR">
                <a:solidFill>
                  <a:schemeClr val="accent2"/>
                </a:solidFill>
              </a:rPr>
              <a:t>69</a:t>
            </a:r>
          </a:p>
        </p:txBody>
      </p:sp>
      <p:sp>
        <p:nvSpPr>
          <p:cNvPr id="57348" name="Text Box 1027"/>
          <p:cNvSpPr txBox="1">
            <a:spLocks noChangeArrowheads="1"/>
          </p:cNvSpPr>
          <p:nvPr/>
        </p:nvSpPr>
        <p:spPr bwMode="auto">
          <a:xfrm>
            <a:off x="468313" y="1196975"/>
            <a:ext cx="7924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800" dirty="0">
                <a:solidFill>
                  <a:srgbClr val="0066FF"/>
                </a:solidFill>
                <a:latin typeface="Tahoma" pitchFamily="34" charset="0"/>
              </a:rPr>
              <a:t>PREPREKA 7.</a:t>
            </a:r>
            <a:r>
              <a:rPr lang="hr-HR" sz="2800" dirty="0">
                <a:solidFill>
                  <a:srgbClr val="FF3300"/>
                </a:solidFill>
                <a:latin typeface="Tahoma" pitchFamily="34" charset="0"/>
              </a:rPr>
              <a:t> </a:t>
            </a:r>
            <a:br>
              <a:rPr lang="hr-HR" sz="2800" dirty="0">
                <a:solidFill>
                  <a:srgbClr val="FF3300"/>
                </a:solidFill>
                <a:latin typeface="Tahoma" pitchFamily="34" charset="0"/>
              </a:rPr>
            </a:br>
            <a:r>
              <a:rPr lang="hr-HR" sz="2800" dirty="0">
                <a:solidFill>
                  <a:srgbClr val="FF3300"/>
                </a:solidFill>
                <a:latin typeface="Tahoma" pitchFamily="34" charset="0"/>
              </a:rPr>
              <a:t>VOŽNJA UNUTAR </a:t>
            </a:r>
          </a:p>
          <a:p>
            <a:pPr>
              <a:spcBef>
                <a:spcPct val="50000"/>
              </a:spcBef>
            </a:pPr>
            <a:r>
              <a:rPr lang="hr-HR" sz="2800" dirty="0">
                <a:solidFill>
                  <a:srgbClr val="FF3300"/>
                </a:solidFill>
                <a:latin typeface="Tahoma" pitchFamily="34" charset="0"/>
              </a:rPr>
              <a:t>ČETVEROKUTA </a:t>
            </a:r>
          </a:p>
        </p:txBody>
      </p:sp>
      <p:pic>
        <p:nvPicPr>
          <p:cNvPr id="57349" name="Picture 1028" descr="Zebra_b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513" y="3810000"/>
            <a:ext cx="2605087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50" name="Oval 1029"/>
          <p:cNvSpPr>
            <a:spLocks noChangeArrowheads="1"/>
          </p:cNvSpPr>
          <p:nvPr/>
        </p:nvSpPr>
        <p:spPr bwMode="auto">
          <a:xfrm>
            <a:off x="2362200" y="4114800"/>
            <a:ext cx="654050" cy="6699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3200" dirty="0">
                <a:latin typeface="Arial Black" pitchFamily="34" charset="0"/>
              </a:rPr>
              <a:t>7</a:t>
            </a:r>
          </a:p>
        </p:txBody>
      </p:sp>
      <p:pic>
        <p:nvPicPr>
          <p:cNvPr id="5735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8400" y="3213100"/>
            <a:ext cx="3282950" cy="295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5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2500" y="476250"/>
            <a:ext cx="4857750" cy="294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zervirano mjesto datuma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sr-Latn-CS"/>
              <a:t>by:  A. Petrlić &amp; G.Jerković</a:t>
            </a:r>
            <a:endParaRPr lang="hr-HR"/>
          </a:p>
        </p:txBody>
      </p:sp>
      <p:sp>
        <p:nvSpPr>
          <p:cNvPr id="10" name="Rezervirano mjesto broja slajda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7E9959D2-A5B8-4251-A456-73423ACD6003}" type="slidenum">
              <a:rPr lang="hr-HR"/>
              <a:pPr>
                <a:defRPr/>
              </a:pPr>
              <a:t>16</a:t>
            </a:fld>
            <a:r>
              <a:rPr lang="hr-HR"/>
              <a:t>/</a:t>
            </a:r>
            <a:r>
              <a:rPr lang="hr-HR">
                <a:solidFill>
                  <a:schemeClr val="accent2"/>
                </a:solidFill>
              </a:rPr>
              <a:t>69</a:t>
            </a:r>
          </a:p>
        </p:txBody>
      </p:sp>
      <p:sp>
        <p:nvSpPr>
          <p:cNvPr id="61444" name="Text Box 2"/>
          <p:cNvSpPr txBox="1">
            <a:spLocks noChangeArrowheads="1"/>
          </p:cNvSpPr>
          <p:nvPr/>
        </p:nvSpPr>
        <p:spPr bwMode="auto">
          <a:xfrm>
            <a:off x="463550" y="1196975"/>
            <a:ext cx="38925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800" dirty="0">
                <a:solidFill>
                  <a:srgbClr val="0066FF"/>
                </a:solidFill>
                <a:latin typeface="Tahoma" pitchFamily="34" charset="0"/>
              </a:rPr>
              <a:t>PREPREKA 8.</a:t>
            </a:r>
            <a:r>
              <a:rPr lang="hr-HR" sz="2800" dirty="0">
                <a:solidFill>
                  <a:srgbClr val="FF3300"/>
                </a:solidFill>
                <a:latin typeface="Tahoma" pitchFamily="34" charset="0"/>
              </a:rPr>
              <a:t>   </a:t>
            </a:r>
            <a:br>
              <a:rPr lang="hr-HR" sz="2800" dirty="0">
                <a:solidFill>
                  <a:srgbClr val="FF3300"/>
                </a:solidFill>
                <a:latin typeface="Tahoma" pitchFamily="34" charset="0"/>
              </a:rPr>
            </a:br>
            <a:r>
              <a:rPr lang="hr-HR" sz="2800" dirty="0">
                <a:solidFill>
                  <a:srgbClr val="FF3300"/>
                </a:solidFill>
                <a:latin typeface="Tahoma" pitchFamily="34" charset="0"/>
              </a:rPr>
              <a:t>CILJ I ZAUSTAVLJANJE</a:t>
            </a:r>
          </a:p>
        </p:txBody>
      </p:sp>
      <p:pic>
        <p:nvPicPr>
          <p:cNvPr id="61445" name="Picture 3" descr="Zebra_b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513" y="3810000"/>
            <a:ext cx="2605087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46" name="Oval 4"/>
          <p:cNvSpPr>
            <a:spLocks noChangeArrowheads="1"/>
          </p:cNvSpPr>
          <p:nvPr/>
        </p:nvSpPr>
        <p:spPr bwMode="auto">
          <a:xfrm>
            <a:off x="2362200" y="4114800"/>
            <a:ext cx="654050" cy="6699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3200" dirty="0">
                <a:latin typeface="Arial Black" pitchFamily="34" charset="0"/>
              </a:rPr>
              <a:t>8</a:t>
            </a:r>
          </a:p>
        </p:txBody>
      </p:sp>
      <p:pic>
        <p:nvPicPr>
          <p:cNvPr id="6144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638" y="549275"/>
            <a:ext cx="4176712" cy="557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Rectangle 6"/>
          <p:cNvPicPr>
            <a:picLocks noGrp="1" noChangeArrowheads="1"/>
          </p:cNvPicPr>
          <p:nvPr>
            <p:ph type="title"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6350" y="4144963"/>
            <a:ext cx="7785100" cy="1152525"/>
          </a:xfrm>
        </p:spPr>
      </p:pic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5029200" y="0"/>
            <a:ext cx="4114800" cy="152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58775" y="5445125"/>
            <a:ext cx="8785225" cy="466725"/>
          </a:xfrm>
          <a:prstGeom prst="rect">
            <a:avLst/>
          </a:prstGeom>
          <a:solidFill>
            <a:srgbClr val="FFFF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hr-HR" b="1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+mn-cs"/>
              </a:rPr>
              <a:t>           </a:t>
            </a:r>
          </a:p>
        </p:txBody>
      </p:sp>
      <p:sp>
        <p:nvSpPr>
          <p:cNvPr id="14343" name="Rectangle 10"/>
          <p:cNvSpPr>
            <a:spLocks noChangeArrowheads="1"/>
          </p:cNvSpPr>
          <p:nvPr/>
        </p:nvSpPr>
        <p:spPr bwMode="auto">
          <a:xfrm>
            <a:off x="0" y="0"/>
            <a:ext cx="9144000" cy="17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  <p:pic>
        <p:nvPicPr>
          <p:cNvPr id="14344" name="Picture 7" descr="Zebra_bic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C"/>
              </a:clrFrom>
              <a:clrTo>
                <a:srgbClr val="FEFEFC">
                  <a:alpha val="0"/>
                </a:srgbClr>
              </a:clrTo>
            </a:clrChange>
            <a:lum bright="42000" contrast="-18000"/>
          </a:blip>
          <a:srcRect/>
          <a:stretch>
            <a:fillRect/>
          </a:stretch>
        </p:blipFill>
        <p:spPr bwMode="auto">
          <a:xfrm>
            <a:off x="5219700" y="1125538"/>
            <a:ext cx="3665538" cy="386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23528" y="1916832"/>
            <a:ext cx="84582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19578596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hr-HR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VOŽNJA SPRETNOSTI NA POLIGONU</a:t>
            </a:r>
            <a:endParaRPr lang="hr-HR" sz="5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14346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r-HR" sz="1300">
                <a:latin typeface="Book Antiqua" pitchFamily="18" charset="0"/>
                <a:cs typeface="Times New Roman" pitchFamily="18" charset="0"/>
              </a:rPr>
              <a:t> </a:t>
            </a:r>
            <a:endParaRPr lang="hr-HR">
              <a:latin typeface="Times New Roman" pitchFamily="18" charset="0"/>
            </a:endParaRPr>
          </a:p>
        </p:txBody>
      </p:sp>
      <p:sp>
        <p:nvSpPr>
          <p:cNvPr id="14348" name="Rectangle 5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r-HR" sz="1300">
                <a:latin typeface="Book Antiqua" pitchFamily="18" charset="0"/>
                <a:cs typeface="Times New Roman" pitchFamily="18" charset="0"/>
              </a:rPr>
              <a:t> </a:t>
            </a:r>
            <a:endParaRPr lang="hr-HR">
              <a:latin typeface="Times New Roman" pitchFamily="18" charset="0"/>
            </a:endParaRPr>
          </a:p>
        </p:txBody>
      </p:sp>
      <p:sp>
        <p:nvSpPr>
          <p:cNvPr id="14349" name="Rectangle 5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r-HR" sz="1100">
                <a:latin typeface="Arial" charset="0"/>
                <a:cs typeface="Times New Roman" pitchFamily="18" charset="0"/>
              </a:rPr>
              <a:t>               </a:t>
            </a:r>
            <a:endParaRPr lang="hr-HR" sz="1200">
              <a:cs typeface="Times New Roman" pitchFamily="18" charset="0"/>
            </a:endParaRPr>
          </a:p>
          <a:p>
            <a:pPr eaLnBrk="0" hangingPunct="0"/>
            <a:r>
              <a:rPr lang="hr-HR" sz="1200">
                <a:latin typeface="Times New Roman" pitchFamily="18" charset="0"/>
                <a:cs typeface="Times New Roman" pitchFamily="18" charset="0"/>
              </a:rPr>
              <a:t>                    </a:t>
            </a:r>
            <a:endParaRPr lang="hr-H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50" name="Rectangle 6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r-HR" sz="1300">
                <a:latin typeface="Book Antiqua" pitchFamily="18" charset="0"/>
                <a:cs typeface="Times New Roman" pitchFamily="18" charset="0"/>
              </a:rPr>
              <a:t> </a:t>
            </a:r>
            <a:endParaRPr lang="hr-HR">
              <a:latin typeface="Times New Roman" pitchFamily="18" charset="0"/>
            </a:endParaRPr>
          </a:p>
        </p:txBody>
      </p:sp>
      <p:sp>
        <p:nvSpPr>
          <p:cNvPr id="14351" name="Rectangle 6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r-HR" sz="1100">
                <a:latin typeface="Arial" charset="0"/>
                <a:cs typeface="Times New Roman" pitchFamily="18" charset="0"/>
              </a:rPr>
              <a:t>               </a:t>
            </a:r>
            <a:endParaRPr lang="hr-HR" sz="1200">
              <a:cs typeface="Times New Roman" pitchFamily="18" charset="0"/>
            </a:endParaRPr>
          </a:p>
          <a:p>
            <a:pPr eaLnBrk="0" hangingPunct="0"/>
            <a:r>
              <a:rPr lang="hr-HR" sz="1200">
                <a:latin typeface="Times New Roman" pitchFamily="18" charset="0"/>
                <a:cs typeface="Times New Roman" pitchFamily="18" charset="0"/>
              </a:rPr>
              <a:t>                    </a:t>
            </a:r>
            <a:endParaRPr lang="hr-H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52" name="Rectangle 7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r-HR" sz="1300">
                <a:latin typeface="Book Antiqua" pitchFamily="18" charset="0"/>
                <a:cs typeface="Times New Roman" pitchFamily="18" charset="0"/>
              </a:rPr>
              <a:t> </a:t>
            </a:r>
            <a:endParaRPr lang="hr-HR">
              <a:latin typeface="Times New Roman" pitchFamily="18" charset="0"/>
            </a:endParaRPr>
          </a:p>
        </p:txBody>
      </p:sp>
      <p:sp>
        <p:nvSpPr>
          <p:cNvPr id="14353" name="Rectangle 7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r-HR" sz="1100">
                <a:latin typeface="Arial" charset="0"/>
                <a:cs typeface="Times New Roman" pitchFamily="18" charset="0"/>
              </a:rPr>
              <a:t>               </a:t>
            </a:r>
            <a:endParaRPr lang="hr-HR" sz="1200">
              <a:cs typeface="Times New Roman" pitchFamily="18" charset="0"/>
            </a:endParaRPr>
          </a:p>
          <a:p>
            <a:pPr eaLnBrk="0" hangingPunct="0"/>
            <a:r>
              <a:rPr lang="hr-HR" sz="1200">
                <a:latin typeface="Times New Roman" pitchFamily="18" charset="0"/>
                <a:cs typeface="Times New Roman" pitchFamily="18" charset="0"/>
              </a:rPr>
              <a:t>                    </a:t>
            </a:r>
            <a:endParaRPr lang="hr-H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54" name="Rectangle 8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r-HR" sz="1300">
                <a:latin typeface="Book Antiqua" pitchFamily="18" charset="0"/>
                <a:cs typeface="Times New Roman" pitchFamily="18" charset="0"/>
              </a:rPr>
              <a:t> </a:t>
            </a:r>
            <a:endParaRPr lang="hr-HR">
              <a:latin typeface="Times New Roman" pitchFamily="18" charset="0"/>
            </a:endParaRPr>
          </a:p>
        </p:txBody>
      </p:sp>
      <p:sp>
        <p:nvSpPr>
          <p:cNvPr id="14355" name="Rectangle 8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r-HR" sz="1100">
                <a:latin typeface="Arial" charset="0"/>
                <a:cs typeface="Times New Roman" pitchFamily="18" charset="0"/>
              </a:rPr>
              <a:t>               </a:t>
            </a:r>
            <a:endParaRPr lang="hr-HR" sz="1200">
              <a:cs typeface="Times New Roman" pitchFamily="18" charset="0"/>
            </a:endParaRPr>
          </a:p>
          <a:p>
            <a:pPr eaLnBrk="0" hangingPunct="0"/>
            <a:r>
              <a:rPr lang="hr-HR" sz="1200">
                <a:latin typeface="Times New Roman" pitchFamily="18" charset="0"/>
                <a:cs typeface="Times New Roman" pitchFamily="18" charset="0"/>
              </a:rPr>
              <a:t>                    </a:t>
            </a:r>
            <a:endParaRPr lang="hr-H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56" name="Rectangle 9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r-HR" sz="1300">
                <a:latin typeface="Book Antiqua" pitchFamily="18" charset="0"/>
                <a:cs typeface="Times New Roman" pitchFamily="18" charset="0"/>
              </a:rPr>
              <a:t> </a:t>
            </a:r>
            <a:endParaRPr lang="hr-HR">
              <a:latin typeface="Times New Roman" pitchFamily="18" charset="0"/>
            </a:endParaRPr>
          </a:p>
        </p:txBody>
      </p:sp>
      <p:sp>
        <p:nvSpPr>
          <p:cNvPr id="14357" name="Rectangle 9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r-HR" sz="1100">
                <a:latin typeface="Arial" charset="0"/>
                <a:cs typeface="Times New Roman" pitchFamily="18" charset="0"/>
              </a:rPr>
              <a:t>               </a:t>
            </a:r>
            <a:endParaRPr lang="hr-HR" sz="1200">
              <a:cs typeface="Times New Roman" pitchFamily="18" charset="0"/>
            </a:endParaRPr>
          </a:p>
          <a:p>
            <a:pPr eaLnBrk="0" hangingPunct="0"/>
            <a:r>
              <a:rPr lang="hr-HR" sz="1200">
                <a:latin typeface="Times New Roman" pitchFamily="18" charset="0"/>
                <a:cs typeface="Times New Roman" pitchFamily="18" charset="0"/>
              </a:rPr>
              <a:t>                    </a:t>
            </a:r>
            <a:endParaRPr lang="hr-H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58" name="Rectangle 10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r-HR" sz="1300">
                <a:latin typeface="Book Antiqua" pitchFamily="18" charset="0"/>
                <a:cs typeface="Times New Roman" pitchFamily="18" charset="0"/>
              </a:rPr>
              <a:t> </a:t>
            </a:r>
            <a:endParaRPr lang="hr-HR">
              <a:latin typeface="Times New Roman" pitchFamily="18" charset="0"/>
            </a:endParaRPr>
          </a:p>
        </p:txBody>
      </p:sp>
      <p:sp>
        <p:nvSpPr>
          <p:cNvPr id="14359" name="Rectangle 10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r-HR" sz="1100">
                <a:latin typeface="Arial" charset="0"/>
                <a:cs typeface="Times New Roman" pitchFamily="18" charset="0"/>
              </a:rPr>
              <a:t>               </a:t>
            </a:r>
            <a:endParaRPr lang="hr-HR" sz="1200">
              <a:cs typeface="Times New Roman" pitchFamily="18" charset="0"/>
            </a:endParaRPr>
          </a:p>
          <a:p>
            <a:pPr eaLnBrk="0" hangingPunct="0"/>
            <a:r>
              <a:rPr lang="hr-HR" sz="1200">
                <a:latin typeface="Times New Roman" pitchFamily="18" charset="0"/>
                <a:cs typeface="Times New Roman" pitchFamily="18" charset="0"/>
              </a:rPr>
              <a:t>                    </a:t>
            </a:r>
            <a:endParaRPr lang="hr-H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60" name="Rectangle 1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r-HR" sz="1300">
                <a:latin typeface="Book Antiqua" pitchFamily="18" charset="0"/>
                <a:cs typeface="Times New Roman" pitchFamily="18" charset="0"/>
              </a:rPr>
              <a:t> </a:t>
            </a:r>
            <a:endParaRPr lang="hr-HR">
              <a:latin typeface="Times New Roman" pitchFamily="18" charset="0"/>
            </a:endParaRPr>
          </a:p>
        </p:txBody>
      </p:sp>
      <p:sp>
        <p:nvSpPr>
          <p:cNvPr id="14361" name="Rectangle 120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r-HR" sz="1100">
                <a:latin typeface="Arial" charset="0"/>
                <a:cs typeface="Times New Roman" pitchFamily="18" charset="0"/>
              </a:rPr>
              <a:t>               </a:t>
            </a:r>
            <a:endParaRPr lang="hr-HR" sz="1200">
              <a:cs typeface="Times New Roman" pitchFamily="18" charset="0"/>
            </a:endParaRPr>
          </a:p>
          <a:p>
            <a:pPr eaLnBrk="0" hangingPunct="0"/>
            <a:r>
              <a:rPr lang="hr-HR" sz="1200">
                <a:latin typeface="Times New Roman" pitchFamily="18" charset="0"/>
                <a:cs typeface="Times New Roman" pitchFamily="18" charset="0"/>
              </a:rPr>
              <a:t>                    </a:t>
            </a:r>
            <a:endParaRPr lang="hr-H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62" name="Rectangle 13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r-HR" sz="1100">
                <a:latin typeface="Arial" charset="0"/>
                <a:cs typeface="Times New Roman" pitchFamily="18" charset="0"/>
              </a:rPr>
              <a:t>               </a:t>
            </a:r>
            <a:endParaRPr lang="hr-HR" sz="1200">
              <a:cs typeface="Times New Roman" pitchFamily="18" charset="0"/>
            </a:endParaRPr>
          </a:p>
          <a:p>
            <a:pPr eaLnBrk="0" hangingPunct="0"/>
            <a:r>
              <a:rPr lang="hr-HR" sz="1200">
                <a:latin typeface="Times New Roman" pitchFamily="18" charset="0"/>
                <a:cs typeface="Times New Roman" pitchFamily="18" charset="0"/>
              </a:rPr>
              <a:t>                    </a:t>
            </a:r>
            <a:endParaRPr lang="hr-H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63" name="Rectangle 14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r-HR" sz="1100">
                <a:latin typeface="Arial" charset="0"/>
                <a:cs typeface="Times New Roman" pitchFamily="18" charset="0"/>
              </a:rPr>
              <a:t>               </a:t>
            </a:r>
            <a:endParaRPr lang="hr-HR" sz="1200">
              <a:cs typeface="Times New Roman" pitchFamily="18" charset="0"/>
            </a:endParaRPr>
          </a:p>
          <a:p>
            <a:pPr eaLnBrk="0" hangingPunct="0"/>
            <a:r>
              <a:rPr lang="hr-HR" sz="1200">
                <a:latin typeface="Times New Roman" pitchFamily="18" charset="0"/>
                <a:cs typeface="Times New Roman" pitchFamily="18" charset="0"/>
              </a:rPr>
              <a:t>                    </a:t>
            </a:r>
            <a:endParaRPr lang="hr-HR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64" name="Picture 14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21200" y="3390900"/>
            <a:ext cx="100013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65" name="Picture 14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21200" y="3390900"/>
            <a:ext cx="100013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66" name="Picture 14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21200" y="3390900"/>
            <a:ext cx="100013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67" name="Picture 14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21200" y="3390900"/>
            <a:ext cx="100013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69" name="Picture 162" descr="http://www.ak-bjelovar.hr/images/header2_0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4213" y="981075"/>
            <a:ext cx="3024187" cy="70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70" name="Rectangle 163"/>
          <p:cNvSpPr>
            <a:spLocks noChangeArrowheads="1"/>
          </p:cNvSpPr>
          <p:nvPr/>
        </p:nvSpPr>
        <p:spPr bwMode="auto">
          <a:xfrm>
            <a:off x="8015288" y="73025"/>
            <a:ext cx="1243012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hr-HR" sz="1200" b="1">
                <a:solidFill>
                  <a:srgbClr val="000000"/>
                </a:solidFill>
                <a:latin typeface="Arial" charset="0"/>
              </a:rPr>
              <a:t>Autoškola AK Bjelovar</a:t>
            </a:r>
            <a:br>
              <a:rPr lang="hr-HR" sz="1200" b="1">
                <a:solidFill>
                  <a:srgbClr val="000000"/>
                </a:solidFill>
                <a:latin typeface="Arial" charset="0"/>
              </a:rPr>
            </a:br>
            <a:endParaRPr lang="hr-HR">
              <a:latin typeface="Times New Roman" pitchFamily="18" charset="0"/>
            </a:endParaRPr>
          </a:p>
        </p:txBody>
      </p:sp>
      <p:pic>
        <p:nvPicPr>
          <p:cNvPr id="14371" name="Picture 150" descr="http://www.ak-bjelovar.hr/images/blueline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8275" y="-2239963"/>
            <a:ext cx="72866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72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56325" y="260350"/>
            <a:ext cx="2592388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73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79388" y="404813"/>
            <a:ext cx="3455987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75" name="Picture 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851275" y="260350"/>
            <a:ext cx="2233613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zervirano mjesto datuma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sr-Latn-CS"/>
              <a:t>by:  A. Petrlić &amp; G.Jerković</a:t>
            </a:r>
            <a:endParaRPr lang="hr-HR"/>
          </a:p>
        </p:txBody>
      </p:sp>
      <p:sp>
        <p:nvSpPr>
          <p:cNvPr id="11" name="Rezervirano mjesto broja slajda 1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FBAB84F8-B3FC-4DDE-949D-D920CB84FB49}" type="slidenum">
              <a:rPr lang="hr-HR"/>
              <a:pPr>
                <a:defRPr/>
              </a:pPr>
              <a:t>3</a:t>
            </a:fld>
            <a:r>
              <a:rPr lang="hr-HR"/>
              <a:t>/</a:t>
            </a:r>
            <a:r>
              <a:rPr lang="hr-HR">
                <a:solidFill>
                  <a:schemeClr val="accent2"/>
                </a:solidFill>
              </a:rPr>
              <a:t>69</a:t>
            </a:r>
          </a:p>
        </p:txBody>
      </p:sp>
      <p:sp>
        <p:nvSpPr>
          <p:cNvPr id="52228" name="Text Box 1027"/>
          <p:cNvSpPr txBox="1">
            <a:spLocks noChangeArrowheads="1"/>
          </p:cNvSpPr>
          <p:nvPr/>
        </p:nvSpPr>
        <p:spPr bwMode="auto">
          <a:xfrm>
            <a:off x="463550" y="1196975"/>
            <a:ext cx="7924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800">
                <a:solidFill>
                  <a:srgbClr val="0066FF"/>
                </a:solidFill>
                <a:latin typeface="Tahoma" pitchFamily="34" charset="0"/>
              </a:rPr>
              <a:t>PREPREKA 1.</a:t>
            </a:r>
            <a:r>
              <a:rPr lang="hr-HR" sz="2800">
                <a:solidFill>
                  <a:srgbClr val="FF3300"/>
                </a:solidFill>
                <a:latin typeface="Tahoma" pitchFamily="34" charset="0"/>
              </a:rPr>
              <a:t>   </a:t>
            </a:r>
            <a:br>
              <a:rPr lang="hr-HR" sz="2800">
                <a:solidFill>
                  <a:srgbClr val="FF3300"/>
                </a:solidFill>
                <a:latin typeface="Tahoma" pitchFamily="34" charset="0"/>
              </a:rPr>
            </a:br>
            <a:r>
              <a:rPr lang="hr-HR" sz="2800">
                <a:solidFill>
                  <a:srgbClr val="FF3300"/>
                </a:solidFill>
                <a:latin typeface="Tahoma" pitchFamily="34" charset="0"/>
              </a:rPr>
              <a:t>START I USKA DASKA</a:t>
            </a:r>
          </a:p>
        </p:txBody>
      </p:sp>
      <p:pic>
        <p:nvPicPr>
          <p:cNvPr id="52229" name="Picture 1028" descr="Zebra_b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513" y="3810000"/>
            <a:ext cx="2605087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30" name="Oval 1029"/>
          <p:cNvSpPr>
            <a:spLocks noChangeArrowheads="1"/>
          </p:cNvSpPr>
          <p:nvPr/>
        </p:nvSpPr>
        <p:spPr bwMode="auto">
          <a:xfrm>
            <a:off x="2362200" y="4114800"/>
            <a:ext cx="654050" cy="6699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3200" dirty="0">
                <a:latin typeface="Arial Black" pitchFamily="34" charset="0"/>
              </a:rPr>
              <a:t>1</a:t>
            </a:r>
          </a:p>
        </p:txBody>
      </p:sp>
      <p:pic>
        <p:nvPicPr>
          <p:cNvPr id="5223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0200" y="333375"/>
            <a:ext cx="3295650" cy="594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zervirano mjesto datuma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sr-Latn-CS"/>
              <a:t>by:  A. Petrlić &amp; G.Jerković</a:t>
            </a:r>
            <a:endParaRPr lang="hr-HR"/>
          </a:p>
        </p:txBody>
      </p:sp>
      <p:sp>
        <p:nvSpPr>
          <p:cNvPr id="12" name="Rezervirano mjesto broja slajda 1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6256B09C-F0E8-473A-8572-312E752D6731}" type="slidenum">
              <a:rPr lang="hr-HR"/>
              <a:pPr>
                <a:defRPr/>
              </a:pPr>
              <a:t>4</a:t>
            </a:fld>
            <a:r>
              <a:rPr lang="hr-HR"/>
              <a:t>/</a:t>
            </a:r>
            <a:r>
              <a:rPr lang="hr-HR">
                <a:solidFill>
                  <a:schemeClr val="accent2"/>
                </a:solidFill>
              </a:rPr>
              <a:t>69</a:t>
            </a:r>
          </a:p>
        </p:txBody>
      </p:sp>
      <p:sp>
        <p:nvSpPr>
          <p:cNvPr id="53252" name="Text Box 1027"/>
          <p:cNvSpPr txBox="1">
            <a:spLocks noChangeArrowheads="1"/>
          </p:cNvSpPr>
          <p:nvPr/>
        </p:nvSpPr>
        <p:spPr bwMode="auto">
          <a:xfrm>
            <a:off x="463550" y="1196975"/>
            <a:ext cx="7924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800">
                <a:solidFill>
                  <a:srgbClr val="0066FF"/>
                </a:solidFill>
                <a:latin typeface="Tahoma" pitchFamily="34" charset="0"/>
              </a:rPr>
              <a:t>PREPREKA 1.</a:t>
            </a:r>
            <a:r>
              <a:rPr lang="hr-HR" sz="2800">
                <a:solidFill>
                  <a:srgbClr val="FF3300"/>
                </a:solidFill>
                <a:latin typeface="Tahoma" pitchFamily="34" charset="0"/>
              </a:rPr>
              <a:t>   </a:t>
            </a:r>
            <a:br>
              <a:rPr lang="hr-HR" sz="2800">
                <a:solidFill>
                  <a:srgbClr val="FF3300"/>
                </a:solidFill>
                <a:latin typeface="Tahoma" pitchFamily="34" charset="0"/>
              </a:rPr>
            </a:br>
            <a:r>
              <a:rPr lang="hr-HR" sz="2800">
                <a:solidFill>
                  <a:srgbClr val="FF3300"/>
                </a:solidFill>
                <a:latin typeface="Tahoma" pitchFamily="34" charset="0"/>
              </a:rPr>
              <a:t>START I USKA DASKA</a:t>
            </a:r>
          </a:p>
        </p:txBody>
      </p:sp>
      <p:pic>
        <p:nvPicPr>
          <p:cNvPr id="53253" name="Picture 1028" descr="Zebra_b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513" y="3810000"/>
            <a:ext cx="2605087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4" name="Oval 1029"/>
          <p:cNvSpPr>
            <a:spLocks noChangeArrowheads="1"/>
          </p:cNvSpPr>
          <p:nvPr/>
        </p:nvSpPr>
        <p:spPr bwMode="auto">
          <a:xfrm>
            <a:off x="2362200" y="4114800"/>
            <a:ext cx="654050" cy="6699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3200" dirty="0">
                <a:latin typeface="Arial Black" pitchFamily="34" charset="0"/>
              </a:rPr>
              <a:t>1</a:t>
            </a:r>
          </a:p>
        </p:txBody>
      </p:sp>
      <p:pic>
        <p:nvPicPr>
          <p:cNvPr id="5325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0200" y="692150"/>
            <a:ext cx="3095625" cy="577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zervirano mjesto datuma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sr-Latn-CS"/>
              <a:t>by:  A. Petrlić &amp; G.Jerković</a:t>
            </a:r>
            <a:endParaRPr lang="hr-HR"/>
          </a:p>
        </p:txBody>
      </p:sp>
      <p:sp>
        <p:nvSpPr>
          <p:cNvPr id="10" name="Rezervirano mjesto broja slajda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CE376B92-3EF6-4124-8EFA-4A7D7E98CDDA}" type="slidenum">
              <a:rPr lang="hr-HR"/>
              <a:pPr>
                <a:defRPr/>
              </a:pPr>
              <a:t>5</a:t>
            </a:fld>
            <a:r>
              <a:rPr lang="hr-HR"/>
              <a:t>/</a:t>
            </a:r>
            <a:r>
              <a:rPr lang="hr-HR">
                <a:solidFill>
                  <a:schemeClr val="accent2"/>
                </a:solidFill>
              </a:rPr>
              <a:t>69</a:t>
            </a:r>
          </a:p>
        </p:txBody>
      </p:sp>
      <p:sp>
        <p:nvSpPr>
          <p:cNvPr id="54276" name="Text Box 3"/>
          <p:cNvSpPr txBox="1">
            <a:spLocks noChangeArrowheads="1"/>
          </p:cNvSpPr>
          <p:nvPr/>
        </p:nvSpPr>
        <p:spPr bwMode="auto">
          <a:xfrm>
            <a:off x="468313" y="1196975"/>
            <a:ext cx="7924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800">
                <a:solidFill>
                  <a:srgbClr val="0066FF"/>
                </a:solidFill>
                <a:latin typeface="Tahoma" pitchFamily="34" charset="0"/>
              </a:rPr>
              <a:t>PREPREKA 2.</a:t>
            </a:r>
            <a:r>
              <a:rPr lang="hr-HR" sz="2800">
                <a:solidFill>
                  <a:srgbClr val="FF3300"/>
                </a:solidFill>
                <a:latin typeface="Tahoma" pitchFamily="34" charset="0"/>
              </a:rPr>
              <a:t>   </a:t>
            </a:r>
            <a:br>
              <a:rPr lang="hr-HR" sz="2800">
                <a:solidFill>
                  <a:srgbClr val="FF3300"/>
                </a:solidFill>
                <a:latin typeface="Tahoma" pitchFamily="34" charset="0"/>
              </a:rPr>
            </a:br>
            <a:r>
              <a:rPr lang="hr-HR" sz="2800">
                <a:solidFill>
                  <a:srgbClr val="FF3300"/>
                </a:solidFill>
                <a:latin typeface="Tahoma" pitchFamily="34" charset="0"/>
              </a:rPr>
              <a:t>KRUG (lanac)</a:t>
            </a:r>
          </a:p>
        </p:txBody>
      </p:sp>
      <p:pic>
        <p:nvPicPr>
          <p:cNvPr id="54277" name="Picture 4" descr="Zebra_b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513" y="3810000"/>
            <a:ext cx="2605087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8" name="Oval 5"/>
          <p:cNvSpPr>
            <a:spLocks noChangeArrowheads="1"/>
          </p:cNvSpPr>
          <p:nvPr/>
        </p:nvSpPr>
        <p:spPr bwMode="auto">
          <a:xfrm>
            <a:off x="2362200" y="4114800"/>
            <a:ext cx="654050" cy="6699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3200" dirty="0">
                <a:latin typeface="Arial Black" pitchFamily="34" charset="0"/>
              </a:rPr>
              <a:t>2</a:t>
            </a:r>
          </a:p>
        </p:txBody>
      </p:sp>
      <p:pic>
        <p:nvPicPr>
          <p:cNvPr id="5427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575" y="549275"/>
            <a:ext cx="5260975" cy="547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zervirano mjesto datuma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sr-Latn-CS"/>
              <a:t>by:  A. Petrlić &amp; G.Jerković</a:t>
            </a:r>
            <a:endParaRPr lang="hr-HR"/>
          </a:p>
        </p:txBody>
      </p:sp>
      <p:sp>
        <p:nvSpPr>
          <p:cNvPr id="11" name="Rezervirano mjesto broja slajda 1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642ED148-31BD-4BEA-8956-F168564AADD8}" type="slidenum">
              <a:rPr lang="hr-HR"/>
              <a:pPr>
                <a:defRPr/>
              </a:pPr>
              <a:t>6</a:t>
            </a:fld>
            <a:r>
              <a:rPr lang="hr-HR"/>
              <a:t>/</a:t>
            </a:r>
            <a:r>
              <a:rPr lang="hr-HR">
                <a:solidFill>
                  <a:schemeClr val="accent2"/>
                </a:solidFill>
              </a:rPr>
              <a:t>69</a:t>
            </a:r>
          </a:p>
        </p:txBody>
      </p:sp>
      <p:sp>
        <p:nvSpPr>
          <p:cNvPr id="55300" name="Text Box 2"/>
          <p:cNvSpPr txBox="1">
            <a:spLocks noChangeArrowheads="1"/>
          </p:cNvSpPr>
          <p:nvPr/>
        </p:nvSpPr>
        <p:spPr bwMode="auto">
          <a:xfrm>
            <a:off x="463550" y="1196975"/>
            <a:ext cx="7924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800">
                <a:solidFill>
                  <a:srgbClr val="0066FF"/>
                </a:solidFill>
                <a:latin typeface="Tahoma" pitchFamily="34" charset="0"/>
              </a:rPr>
              <a:t>PREPREKA 2.</a:t>
            </a:r>
            <a:r>
              <a:rPr lang="hr-HR" sz="2800">
                <a:solidFill>
                  <a:srgbClr val="FF3300"/>
                </a:solidFill>
                <a:latin typeface="Tahoma" pitchFamily="34" charset="0"/>
              </a:rPr>
              <a:t>   </a:t>
            </a:r>
            <a:br>
              <a:rPr lang="hr-HR" sz="2800">
                <a:solidFill>
                  <a:srgbClr val="FF3300"/>
                </a:solidFill>
                <a:latin typeface="Tahoma" pitchFamily="34" charset="0"/>
              </a:rPr>
            </a:br>
            <a:r>
              <a:rPr lang="hr-HR" sz="2800">
                <a:solidFill>
                  <a:srgbClr val="FF3300"/>
                </a:solidFill>
                <a:latin typeface="Tahoma" pitchFamily="34" charset="0"/>
              </a:rPr>
              <a:t>KRUG (lanac)</a:t>
            </a:r>
          </a:p>
        </p:txBody>
      </p:sp>
      <p:pic>
        <p:nvPicPr>
          <p:cNvPr id="55301" name="Picture 3" descr="Zebra_b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513" y="3810000"/>
            <a:ext cx="2605087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2" name="Oval 4"/>
          <p:cNvSpPr>
            <a:spLocks noChangeArrowheads="1"/>
          </p:cNvSpPr>
          <p:nvPr/>
        </p:nvSpPr>
        <p:spPr bwMode="auto">
          <a:xfrm>
            <a:off x="2362200" y="4114800"/>
            <a:ext cx="654050" cy="6699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3200">
                <a:latin typeface="Arial Black" pitchFamily="34" charset="0"/>
              </a:rPr>
              <a:t>2</a:t>
            </a:r>
          </a:p>
        </p:txBody>
      </p:sp>
      <p:pic>
        <p:nvPicPr>
          <p:cNvPr id="55303" name="Picture 5" descr="Picture 02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341438"/>
            <a:ext cx="3902075" cy="520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4" name="AutoShape 7"/>
          <p:cNvSpPr>
            <a:spLocks noChangeArrowheads="1"/>
          </p:cNvSpPr>
          <p:nvPr/>
        </p:nvSpPr>
        <p:spPr bwMode="auto">
          <a:xfrm rot="8621847" flipH="1">
            <a:off x="3995738" y="1844675"/>
            <a:ext cx="1152525" cy="1871663"/>
          </a:xfrm>
          <a:prstGeom prst="curvedRightArrow">
            <a:avLst>
              <a:gd name="adj1" fmla="val 32524"/>
              <a:gd name="adj2" fmla="val 76326"/>
              <a:gd name="adj3" fmla="val 26218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zervirano mjesto datuma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sr-Latn-CS"/>
              <a:t>by:  A. Petrlić &amp; G.Jerković</a:t>
            </a:r>
            <a:endParaRPr lang="hr-HR"/>
          </a:p>
        </p:txBody>
      </p:sp>
      <p:sp>
        <p:nvSpPr>
          <p:cNvPr id="10" name="Rezervirano mjesto broja slajda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4AFBA469-4CF0-4090-A464-9D369503BABA}" type="slidenum">
              <a:rPr lang="hr-HR"/>
              <a:pPr>
                <a:defRPr/>
              </a:pPr>
              <a:t>7</a:t>
            </a:fld>
            <a:r>
              <a:rPr lang="hr-HR"/>
              <a:t>/</a:t>
            </a:r>
            <a:r>
              <a:rPr lang="hr-HR">
                <a:solidFill>
                  <a:schemeClr val="accent2"/>
                </a:solidFill>
              </a:rPr>
              <a:t>69</a:t>
            </a:r>
          </a:p>
        </p:txBody>
      </p:sp>
      <p:sp>
        <p:nvSpPr>
          <p:cNvPr id="56324" name="Text Box 2"/>
          <p:cNvSpPr txBox="1">
            <a:spLocks noChangeArrowheads="1"/>
          </p:cNvSpPr>
          <p:nvPr/>
        </p:nvSpPr>
        <p:spPr bwMode="auto">
          <a:xfrm>
            <a:off x="463550" y="1196975"/>
            <a:ext cx="7924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800">
                <a:solidFill>
                  <a:srgbClr val="0066FF"/>
                </a:solidFill>
                <a:latin typeface="Tahoma" pitchFamily="34" charset="0"/>
              </a:rPr>
              <a:t>PREPREKA 2.</a:t>
            </a:r>
            <a:r>
              <a:rPr lang="hr-HR" sz="2800">
                <a:solidFill>
                  <a:srgbClr val="FF3300"/>
                </a:solidFill>
                <a:latin typeface="Tahoma" pitchFamily="34" charset="0"/>
              </a:rPr>
              <a:t>   </a:t>
            </a:r>
            <a:br>
              <a:rPr lang="hr-HR" sz="2800">
                <a:solidFill>
                  <a:srgbClr val="FF3300"/>
                </a:solidFill>
                <a:latin typeface="Tahoma" pitchFamily="34" charset="0"/>
              </a:rPr>
            </a:br>
            <a:r>
              <a:rPr lang="hr-HR" sz="2800">
                <a:solidFill>
                  <a:srgbClr val="FF3300"/>
                </a:solidFill>
                <a:latin typeface="Tahoma" pitchFamily="34" charset="0"/>
              </a:rPr>
              <a:t>KRUG (lanac)</a:t>
            </a:r>
          </a:p>
        </p:txBody>
      </p:sp>
      <p:pic>
        <p:nvPicPr>
          <p:cNvPr id="56325" name="Picture 3" descr="Zebra_b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513" y="3810000"/>
            <a:ext cx="2605087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6" name="Oval 4"/>
          <p:cNvSpPr>
            <a:spLocks noChangeArrowheads="1"/>
          </p:cNvSpPr>
          <p:nvPr/>
        </p:nvSpPr>
        <p:spPr bwMode="auto">
          <a:xfrm>
            <a:off x="2362200" y="4114800"/>
            <a:ext cx="654050" cy="6699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3200">
                <a:latin typeface="Arial Black" pitchFamily="34" charset="0"/>
              </a:rPr>
              <a:t>2</a:t>
            </a:r>
          </a:p>
        </p:txBody>
      </p:sp>
      <p:pic>
        <p:nvPicPr>
          <p:cNvPr id="142343" name="Picture 7" descr="Picture 02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341438"/>
            <a:ext cx="3902075" cy="518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42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3" descr="Zebra_b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513" y="3810000"/>
            <a:ext cx="2605087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zervirano mjesto datuma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sr-Latn-CS"/>
              <a:t>by:  A. Petrlić &amp; G.Jerković</a:t>
            </a:r>
            <a:endParaRPr lang="hr-HR"/>
          </a:p>
        </p:txBody>
      </p:sp>
      <p:sp>
        <p:nvSpPr>
          <p:cNvPr id="10" name="Rezervirano mjesto broja slajda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C02D0202-35D8-4EBD-879B-01A846DE1D65}" type="slidenum">
              <a:rPr lang="hr-HR"/>
              <a:pPr>
                <a:defRPr/>
              </a:pPr>
              <a:t>8</a:t>
            </a:fld>
            <a:r>
              <a:rPr lang="hr-HR"/>
              <a:t>/</a:t>
            </a:r>
            <a:r>
              <a:rPr lang="hr-HR">
                <a:solidFill>
                  <a:schemeClr val="accent2"/>
                </a:solidFill>
              </a:rPr>
              <a:t>69</a:t>
            </a:r>
          </a:p>
        </p:txBody>
      </p:sp>
      <p:sp>
        <p:nvSpPr>
          <p:cNvPr id="63493" name="Text Box 2"/>
          <p:cNvSpPr txBox="1">
            <a:spLocks noChangeArrowheads="1"/>
          </p:cNvSpPr>
          <p:nvPr/>
        </p:nvSpPr>
        <p:spPr bwMode="auto">
          <a:xfrm>
            <a:off x="539750" y="476250"/>
            <a:ext cx="7620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800" dirty="0">
                <a:solidFill>
                  <a:srgbClr val="0066FF"/>
                </a:solidFill>
                <a:latin typeface="Tahoma" pitchFamily="34" charset="0"/>
              </a:rPr>
              <a:t>PREPREKA 3.</a:t>
            </a:r>
            <a:r>
              <a:rPr lang="hr-HR" sz="2800" dirty="0">
                <a:solidFill>
                  <a:srgbClr val="FF3300"/>
                </a:solidFill>
                <a:latin typeface="Tahoma" pitchFamily="34" charset="0"/>
              </a:rPr>
              <a:t>   </a:t>
            </a:r>
            <a:br>
              <a:rPr lang="hr-HR" sz="2800" dirty="0">
                <a:solidFill>
                  <a:srgbClr val="FF3300"/>
                </a:solidFill>
                <a:latin typeface="Tahoma" pitchFamily="34" charset="0"/>
              </a:rPr>
            </a:br>
            <a:r>
              <a:rPr lang="hr-HR" sz="2800" dirty="0">
                <a:solidFill>
                  <a:srgbClr val="FF3300"/>
                </a:solidFill>
                <a:latin typeface="Tahoma" pitchFamily="34" charset="0"/>
              </a:rPr>
              <a:t>START I OSMICA </a:t>
            </a:r>
          </a:p>
        </p:txBody>
      </p:sp>
      <p:pic>
        <p:nvPicPr>
          <p:cNvPr id="63494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73250" y="1412875"/>
            <a:ext cx="701675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495" name="Oval 4"/>
          <p:cNvSpPr>
            <a:spLocks noChangeArrowheads="1"/>
          </p:cNvSpPr>
          <p:nvPr/>
        </p:nvSpPr>
        <p:spPr bwMode="auto">
          <a:xfrm>
            <a:off x="2362200" y="4114800"/>
            <a:ext cx="654050" cy="6699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3200">
                <a:latin typeface="Arial Black" pitchFamily="34" charset="0"/>
              </a:rPr>
              <a:t>3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zervirano mjesto datuma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sr-Latn-CS"/>
              <a:t>by:  A. Petrlić &amp; G.Jerković</a:t>
            </a:r>
            <a:endParaRPr lang="hr-HR"/>
          </a:p>
        </p:txBody>
      </p:sp>
      <p:sp>
        <p:nvSpPr>
          <p:cNvPr id="10" name="Rezervirano mjesto broja slajda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73252D3E-48D5-4DED-B791-108ABD46282D}" type="slidenum">
              <a:rPr lang="hr-HR"/>
              <a:pPr>
                <a:defRPr/>
              </a:pPr>
              <a:t>9</a:t>
            </a:fld>
            <a:r>
              <a:rPr lang="hr-HR"/>
              <a:t>/</a:t>
            </a:r>
            <a:r>
              <a:rPr lang="hr-HR">
                <a:solidFill>
                  <a:schemeClr val="accent2"/>
                </a:solidFill>
              </a:rPr>
              <a:t>69</a:t>
            </a:r>
          </a:p>
        </p:txBody>
      </p:sp>
      <p:sp>
        <p:nvSpPr>
          <p:cNvPr id="64516" name="Text Box 2"/>
          <p:cNvSpPr txBox="1">
            <a:spLocks noChangeArrowheads="1"/>
          </p:cNvSpPr>
          <p:nvPr/>
        </p:nvSpPr>
        <p:spPr bwMode="auto">
          <a:xfrm>
            <a:off x="395288" y="765175"/>
            <a:ext cx="4176712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hr-HR" sz="2800">
              <a:solidFill>
                <a:srgbClr val="0066FF"/>
              </a:solidFill>
              <a:latin typeface="Tahoma" pitchFamily="34" charset="0"/>
            </a:endParaRPr>
          </a:p>
          <a:p>
            <a:pPr>
              <a:spcBef>
                <a:spcPct val="50000"/>
              </a:spcBef>
            </a:pPr>
            <a:r>
              <a:rPr lang="hr-HR" sz="2800">
                <a:solidFill>
                  <a:srgbClr val="0066FF"/>
                </a:solidFill>
                <a:latin typeface="Tahoma" pitchFamily="34" charset="0"/>
              </a:rPr>
              <a:t>ili  umjesto “osmice”</a:t>
            </a:r>
            <a:r>
              <a:rPr lang="hr-HR" sz="2800">
                <a:solidFill>
                  <a:srgbClr val="FF3300"/>
                </a:solidFill>
                <a:latin typeface="Tahoma" pitchFamily="34" charset="0"/>
              </a:rPr>
              <a:t/>
            </a:r>
            <a:br>
              <a:rPr lang="hr-HR" sz="2800">
                <a:solidFill>
                  <a:srgbClr val="FF3300"/>
                </a:solidFill>
                <a:latin typeface="Tahoma" pitchFamily="34" charset="0"/>
              </a:rPr>
            </a:br>
            <a:r>
              <a:rPr lang="hr-HR" sz="2800">
                <a:solidFill>
                  <a:srgbClr val="FF3300"/>
                </a:solidFill>
                <a:latin typeface="Tahoma" pitchFamily="34" charset="0"/>
              </a:rPr>
              <a:t>    “S” ZAVOJ</a:t>
            </a:r>
          </a:p>
        </p:txBody>
      </p:sp>
      <p:pic>
        <p:nvPicPr>
          <p:cNvPr id="64517" name="Picture 3" descr="Zebra_b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513" y="3810000"/>
            <a:ext cx="2605087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18" name="Oval 4"/>
          <p:cNvSpPr>
            <a:spLocks noChangeArrowheads="1"/>
          </p:cNvSpPr>
          <p:nvPr/>
        </p:nvSpPr>
        <p:spPr bwMode="auto">
          <a:xfrm>
            <a:off x="2362200" y="4114800"/>
            <a:ext cx="654050" cy="6699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3200">
                <a:latin typeface="Arial Black" pitchFamily="34" charset="0"/>
              </a:rPr>
              <a:t>3</a:t>
            </a:r>
          </a:p>
        </p:txBody>
      </p:sp>
      <p:pic>
        <p:nvPicPr>
          <p:cNvPr id="6451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692150"/>
            <a:ext cx="3883025" cy="509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242</Words>
  <Application>Microsoft Office PowerPoint</Application>
  <PresentationFormat>Prikaz na zaslonu (4:3)</PresentationFormat>
  <Paragraphs>120</Paragraphs>
  <Slides>16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16</vt:i4>
      </vt:variant>
    </vt:vector>
  </HeadingPairs>
  <TitlesOfParts>
    <vt:vector size="17" baseType="lpstr">
      <vt:lpstr>Office tema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UPTKBBZ</dc:creator>
  <cp:lastModifiedBy>UPTKBBŽ</cp:lastModifiedBy>
  <cp:revision>9</cp:revision>
  <dcterms:created xsi:type="dcterms:W3CDTF">2013-03-26T21:10:32Z</dcterms:created>
  <dcterms:modified xsi:type="dcterms:W3CDTF">2019-03-06T22:26:09Z</dcterms:modified>
</cp:coreProperties>
</file>