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370" r:id="rId2"/>
    <p:sldId id="339" r:id="rId3"/>
    <p:sldId id="340" r:id="rId4"/>
    <p:sldId id="341" r:id="rId5"/>
    <p:sldId id="342" r:id="rId6"/>
    <p:sldId id="345" r:id="rId7"/>
    <p:sldId id="348" r:id="rId8"/>
    <p:sldId id="346" r:id="rId9"/>
    <p:sldId id="374" r:id="rId10"/>
    <p:sldId id="349" r:id="rId11"/>
    <p:sldId id="372" r:id="rId12"/>
    <p:sldId id="347" r:id="rId13"/>
    <p:sldId id="373" r:id="rId14"/>
    <p:sldId id="350" r:id="rId15"/>
    <p:sldId id="371" r:id="rId16"/>
    <p:sldId id="351" r:id="rId17"/>
    <p:sldId id="352" r:id="rId18"/>
    <p:sldId id="353" r:id="rId19"/>
    <p:sldId id="354" r:id="rId20"/>
    <p:sldId id="355" r:id="rId21"/>
    <p:sldId id="356" r:id="rId22"/>
    <p:sldId id="375" r:id="rId23"/>
    <p:sldId id="358" r:id="rId24"/>
    <p:sldId id="366" r:id="rId25"/>
    <p:sldId id="361" r:id="rId26"/>
    <p:sldId id="360" r:id="rId27"/>
    <p:sldId id="362" r:id="rId28"/>
    <p:sldId id="363" r:id="rId29"/>
    <p:sldId id="365" r:id="rId30"/>
    <p:sldId id="298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komiti 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hr-HR"/>
              <a:t>Pritisnite ikonu za dodavanje slike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2404D9E-9365-450E-8A2C-AC9315772902}" type="datetimeFigureOut">
              <a:rPr lang="hr-HR" smtClean="0"/>
              <a:pPr/>
              <a:t>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A433FC9-312C-4313-AC12-6E88DF21B2E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71934" y="2500306"/>
            <a:ext cx="4680520" cy="3528392"/>
          </a:xfrm>
        </p:spPr>
        <p:txBody>
          <a:bodyPr>
            <a:noAutofit/>
          </a:bodyPr>
          <a:lstStyle/>
          <a:p>
            <a:r>
              <a:rPr lang="hr-HR" sz="6000" dirty="0" smtClean="0"/>
              <a:t>63.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6000" dirty="0"/>
              <a:t>NATJECANJE</a:t>
            </a:r>
            <a:br>
              <a:rPr lang="hr-HR" sz="6000" dirty="0"/>
            </a:br>
            <a:r>
              <a:rPr lang="hr-HR" sz="6000" dirty="0"/>
              <a:t> MLADIH TEHNIČARA  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</a:t>
            </a:r>
          </a:p>
        </p:txBody>
      </p:sp>
      <p:pic>
        <p:nvPicPr>
          <p:cNvPr id="1026" name="Picture 2" descr="C:\Users\UPTKBBZ\Desktop\nmt_c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809284" cy="5919008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1871192" y="620688"/>
            <a:ext cx="673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DOBRODOŠLI NA: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Radionički crtež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6995120" cy="50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Radionički crtež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8004968" cy="43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Sastavni crtež: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7975245" cy="54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94281" cy="50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 txBox="1">
            <a:spLocks/>
          </p:cNvSpPr>
          <p:nvPr/>
        </p:nvSpPr>
        <p:spPr>
          <a:xfrm>
            <a:off x="285719" y="928670"/>
            <a:ext cx="4184623" cy="20162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hr-HR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Radni zadatak: 5.R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hr-HR" sz="3000" b="1" u="sng" dirty="0" smtClean="0"/>
              <a:t>MAKETA KOŠARICE</a:t>
            </a:r>
            <a:r>
              <a:rPr kumimoji="0" lang="hr-HR" sz="3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endParaRPr kumimoji="0" lang="hr-HR" sz="35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sadržaja 1"/>
          <p:cNvSpPr txBox="1">
            <a:spLocks/>
          </p:cNvSpPr>
          <p:nvPr/>
        </p:nvSpPr>
        <p:spPr>
          <a:xfrm>
            <a:off x="4429124" y="928670"/>
            <a:ext cx="4357718" cy="201622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hr-H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Radni </a:t>
            </a:r>
            <a:r>
              <a:rPr kumimoji="0" lang="hr-HR" sz="5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zadatak: </a:t>
            </a:r>
            <a:r>
              <a:rPr kumimoji="0" lang="hr-H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6.R</a:t>
            </a:r>
            <a:endParaRPr kumimoji="0" lang="hr-H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hr-HR" sz="3300" dirty="0" smtClean="0"/>
              <a:t>           </a:t>
            </a:r>
            <a:r>
              <a:rPr lang="hr-HR" sz="4000" b="1" u="sng" dirty="0" smtClean="0"/>
              <a:t>NOSAĆ - STUP</a:t>
            </a:r>
            <a:endParaRPr kumimoji="0" lang="hr-HR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276872"/>
            <a:ext cx="3068755" cy="36833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62235"/>
            <a:ext cx="4432257" cy="32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43932" cy="66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88796" y="1916832"/>
            <a:ext cx="4680520" cy="3528392"/>
          </a:xfrm>
        </p:spPr>
        <p:txBody>
          <a:bodyPr>
            <a:noAutofit/>
          </a:bodyPr>
          <a:lstStyle/>
          <a:p>
            <a:r>
              <a:rPr lang="hr-HR" sz="6000" dirty="0" smtClean="0"/>
              <a:t>63.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6000" dirty="0"/>
              <a:t>NATJECANJE</a:t>
            </a:r>
            <a:br>
              <a:rPr lang="hr-HR" sz="6000" dirty="0"/>
            </a:br>
            <a:r>
              <a:rPr lang="hr-HR" sz="6000" dirty="0"/>
              <a:t> MLADIH TEHNIČARA       </a:t>
            </a:r>
          </a:p>
        </p:txBody>
      </p:sp>
      <p:pic>
        <p:nvPicPr>
          <p:cNvPr id="1026" name="Picture 2" descr="C:\Users\UPTKBBZ\Desktop\nmt_c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809284" cy="5919008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1871192" y="620688"/>
            <a:ext cx="673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DOBRODOŠLI NA: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8424936" cy="1665833"/>
          </a:xfrm>
        </p:spPr>
        <p:txBody>
          <a:bodyPr>
            <a:noAutofit/>
          </a:bodyPr>
          <a:lstStyle/>
          <a:p>
            <a:r>
              <a:rPr lang="hr-HR" sz="5400" dirty="0" smtClean="0"/>
              <a:t>63.  </a:t>
            </a:r>
            <a:r>
              <a:rPr lang="hr-HR" sz="5400" dirty="0"/>
              <a:t>Natjecanje mladih tehničara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Školsko natjecanje iz tehničke kulture</a:t>
            </a:r>
          </a:p>
          <a:p>
            <a:r>
              <a:rPr lang="hr-HR" sz="3200" dirty="0"/>
              <a:t>za učenike 7. i 8. razreda</a:t>
            </a:r>
          </a:p>
          <a:p>
            <a:r>
              <a:rPr lang="hr-HR" sz="3200" dirty="0"/>
              <a:t>3</a:t>
            </a:r>
            <a:r>
              <a:rPr lang="hr-HR" sz="3200" dirty="0" smtClean="0"/>
              <a:t>. </a:t>
            </a:r>
            <a:r>
              <a:rPr lang="hr-HR" sz="3200" dirty="0"/>
              <a:t>02. </a:t>
            </a:r>
            <a:r>
              <a:rPr lang="hr-HR" sz="3200" dirty="0" smtClean="0"/>
              <a:t>2021.</a:t>
            </a:r>
            <a:endParaRPr lang="hr-HR" sz="3200" dirty="0"/>
          </a:p>
        </p:txBody>
      </p:sp>
      <p:pic>
        <p:nvPicPr>
          <p:cNvPr id="1026" name="Picture 2" descr="C:\Users\UPTKBBZ\Desktop\nmt_c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800200" cy="2797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05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56792"/>
            <a:ext cx="8939336" cy="2016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 smtClean="0"/>
              <a:t>         </a:t>
            </a:r>
            <a:r>
              <a:rPr lang="hr-HR" sz="3600" dirty="0" smtClean="0"/>
              <a:t>Radni </a:t>
            </a:r>
            <a:r>
              <a:rPr lang="hr-HR" sz="3600" dirty="0"/>
              <a:t>zadatak: 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MEHANIZAM </a:t>
            </a:r>
            <a:r>
              <a:rPr lang="hr-HR" sz="3600" b="1" dirty="0"/>
              <a:t>KRIVULJE </a:t>
            </a:r>
            <a:r>
              <a:rPr lang="hr-HR" sz="3600" b="1" dirty="0" smtClean="0"/>
              <a:t>BESKONAČNOSTI               </a:t>
            </a:r>
            <a:endParaRPr lang="hr-HR" sz="3600" b="1" dirty="0"/>
          </a:p>
          <a:p>
            <a:pPr>
              <a:buNone/>
            </a:pPr>
            <a:endParaRPr lang="hr-HR" sz="3600" dirty="0"/>
          </a:p>
          <a:p>
            <a:pPr>
              <a:buNone/>
            </a:pPr>
            <a:r>
              <a:rPr lang="hr-HR" sz="3600" b="1" dirty="0" smtClean="0"/>
              <a:t>                      </a:t>
            </a:r>
            <a:endParaRPr lang="hr-HR" sz="3600" b="1" dirty="0"/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endParaRPr lang="hr-HR" sz="3600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>7. razred </a:t>
            </a:r>
            <a:br>
              <a:rPr lang="hr-HR" dirty="0"/>
            </a:br>
            <a:r>
              <a:rPr lang="hr-HR" dirty="0"/>
              <a:t>STROJARSKE KONSTRUKCIJE</a:t>
            </a:r>
            <a:br>
              <a:rPr lang="hr-HR" dirty="0"/>
            </a:br>
            <a:endParaRPr lang="hr-HR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92896"/>
            <a:ext cx="5473211" cy="41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5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Sastavni </a:t>
            </a:r>
            <a:r>
              <a:rPr lang="hr-HR" sz="4000" dirty="0"/>
              <a:t>crtež: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518235" cy="49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4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8424936" cy="1665833"/>
          </a:xfrm>
        </p:spPr>
        <p:txBody>
          <a:bodyPr>
            <a:noAutofit/>
          </a:bodyPr>
          <a:lstStyle/>
          <a:p>
            <a:r>
              <a:rPr lang="hr-HR" sz="5400" dirty="0" smtClean="0"/>
              <a:t>63.  </a:t>
            </a:r>
            <a:r>
              <a:rPr lang="hr-HR" sz="5400" dirty="0"/>
              <a:t>Natjecanje mladih tehničara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Školsko natjecanje iz tehničke kulture</a:t>
            </a:r>
          </a:p>
          <a:p>
            <a:r>
              <a:rPr lang="hr-HR" sz="3200" dirty="0"/>
              <a:t>za učenike 5. i 6. razreda</a:t>
            </a:r>
          </a:p>
          <a:p>
            <a:r>
              <a:rPr lang="hr-HR" sz="3200" dirty="0"/>
              <a:t>3</a:t>
            </a:r>
            <a:r>
              <a:rPr lang="hr-HR" sz="3200" dirty="0" smtClean="0"/>
              <a:t>.02</a:t>
            </a:r>
            <a:r>
              <a:rPr lang="hr-HR" sz="3200" dirty="0"/>
              <a:t>. </a:t>
            </a:r>
            <a:r>
              <a:rPr lang="hr-HR" sz="3200" dirty="0" smtClean="0"/>
              <a:t>2021.</a:t>
            </a:r>
            <a:endParaRPr lang="hr-HR" sz="3200" dirty="0"/>
          </a:p>
        </p:txBody>
      </p:sp>
      <p:pic>
        <p:nvPicPr>
          <p:cNvPr id="1026" name="Picture 2" descr="C:\Users\UPTKBBZ\Desktop\nmt_c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800200" cy="2797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Radionički crtež: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272808" cy="54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/>
              <a:t>Radionički crtež: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75" y="1772816"/>
            <a:ext cx="5384929" cy="43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hr-HR" dirty="0"/>
              <a:t>Radionički crtež</a:t>
            </a:r>
            <a:r>
              <a:rPr lang="hr-HR" dirty="0" smtClean="0"/>
              <a:t>:   SASTAVNICA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1" y="2566987"/>
            <a:ext cx="8484202" cy="31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2016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/>
              <a:t>                        </a:t>
            </a:r>
            <a:r>
              <a:rPr lang="hr-HR" sz="3600" dirty="0"/>
              <a:t>Radni zadatak: </a:t>
            </a:r>
          </a:p>
          <a:p>
            <a:pPr>
              <a:buNone/>
            </a:pPr>
            <a:r>
              <a:rPr lang="hr-HR" sz="3000" b="1" dirty="0" smtClean="0"/>
              <a:t>   STRUJNI KRUG – SKLOPKA SA SIGNALNOM        </a:t>
            </a:r>
          </a:p>
          <a:p>
            <a:pPr>
              <a:buNone/>
            </a:pPr>
            <a:r>
              <a:rPr lang="hr-HR" sz="3000" b="1" dirty="0"/>
              <a:t> </a:t>
            </a:r>
            <a:r>
              <a:rPr lang="hr-HR" sz="3000" b="1" dirty="0" smtClean="0"/>
              <a:t>               SVJETLEĆOM DIODOM</a:t>
            </a:r>
            <a:r>
              <a:rPr lang="hr-HR" sz="2600" b="1" dirty="0" smtClean="0"/>
              <a:t>               </a:t>
            </a:r>
            <a:endParaRPr lang="hr-HR" sz="3000" b="1" dirty="0" smtClean="0"/>
          </a:p>
          <a:p>
            <a:pPr>
              <a:buNone/>
            </a:pPr>
            <a:r>
              <a:rPr lang="hr-HR" sz="3600" b="1" dirty="0" smtClean="0"/>
              <a:t>                 </a:t>
            </a:r>
            <a:endParaRPr lang="hr-HR" sz="3600" b="1" dirty="0"/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endParaRPr lang="hr-HR" sz="3600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>8. razred </a:t>
            </a:r>
            <a:br>
              <a:rPr lang="hr-HR" dirty="0"/>
            </a:br>
            <a:r>
              <a:rPr lang="hr-HR" dirty="0"/>
              <a:t>ELEKTROTEHNIKA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80928"/>
            <a:ext cx="5400600" cy="39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Sklopni </a:t>
            </a:r>
            <a:r>
              <a:rPr lang="hr-HR" dirty="0"/>
              <a:t>crtež: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54511" cy="32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9" y="476672"/>
            <a:ext cx="8493127" cy="58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Sastavni crtež: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571736" y="1428736"/>
            <a:ext cx="4559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Pogled s donje strane podloge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00" y="2085292"/>
            <a:ext cx="4181800" cy="46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Radionički </a:t>
            </a:r>
            <a:r>
              <a:rPr lang="hr-HR" dirty="0"/>
              <a:t>crtež: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028086" cy="51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Radionički crtež: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354516" cy="38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8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Radionički crtež</a:t>
            </a:r>
            <a:r>
              <a:rPr lang="hr-HR" dirty="0" smtClean="0"/>
              <a:t>:   </a:t>
            </a:r>
            <a:r>
              <a:rPr lang="hr-HR" sz="6000" dirty="0" smtClean="0"/>
              <a:t>sastavnica</a:t>
            </a:r>
            <a:endParaRPr lang="hr-HR" sz="6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5057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5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 txBox="1">
            <a:spLocks/>
          </p:cNvSpPr>
          <p:nvPr/>
        </p:nvSpPr>
        <p:spPr>
          <a:xfrm>
            <a:off x="285720" y="428604"/>
            <a:ext cx="4068390" cy="20162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hr-HR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Radni zadatak: 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7.R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hr-HR" sz="3200" b="1" dirty="0"/>
              <a:t>MEHANIZAM KRIVULJE BESKONAČNOSTI</a:t>
            </a:r>
            <a:endParaRPr kumimoji="0" lang="hr-HR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sadržaja 1"/>
          <p:cNvSpPr txBox="1">
            <a:spLocks/>
          </p:cNvSpPr>
          <p:nvPr/>
        </p:nvSpPr>
        <p:spPr>
          <a:xfrm>
            <a:off x="4211960" y="548680"/>
            <a:ext cx="4068390" cy="20162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hr-HR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Radni zadatak: 8.R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r-HR" sz="3300" b="1" dirty="0" smtClean="0"/>
              <a:t>Strujni krug - Sklopka sa signalnom svjetlećom diodom</a:t>
            </a: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276872"/>
            <a:ext cx="4176464" cy="30341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7" y="2340315"/>
            <a:ext cx="3835573" cy="29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75048" y="1571612"/>
            <a:ext cx="8568952" cy="1928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/>
              <a:t>                               </a:t>
            </a:r>
            <a:r>
              <a:rPr lang="hr-HR" sz="3600" dirty="0"/>
              <a:t>Radni zadatak:</a:t>
            </a:r>
          </a:p>
          <a:p>
            <a:pPr>
              <a:buNone/>
            </a:pPr>
            <a:r>
              <a:rPr lang="hr-HR" sz="3600" b="1" dirty="0"/>
              <a:t>                  </a:t>
            </a:r>
            <a:r>
              <a:rPr lang="hr-HR" sz="4000" b="1" dirty="0"/>
              <a:t> </a:t>
            </a:r>
            <a:r>
              <a:rPr lang="hr-HR" sz="4000" b="1" dirty="0" smtClean="0"/>
              <a:t>MAKETA KOŠARICE                 </a:t>
            </a:r>
            <a:endParaRPr lang="hr-HR" sz="4000" b="1" dirty="0"/>
          </a:p>
          <a:p>
            <a:pPr>
              <a:buNone/>
            </a:pPr>
            <a:r>
              <a:rPr lang="hr-HR" sz="4000" b="1" dirty="0"/>
              <a:t>         </a:t>
            </a:r>
          </a:p>
          <a:p>
            <a:pPr>
              <a:buNone/>
            </a:pPr>
            <a:r>
              <a:rPr lang="hr-HR" sz="3600" b="1" dirty="0"/>
              <a:t>                      </a:t>
            </a:r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endParaRPr lang="hr-HR" sz="3600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>5. razred </a:t>
            </a:r>
            <a:br>
              <a:rPr lang="hr-HR" dirty="0"/>
            </a:br>
            <a:r>
              <a:rPr lang="hr-HR" dirty="0"/>
              <a:t>Maketarstvo i modelarstvo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536025"/>
            <a:ext cx="5563171" cy="40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2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421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NAPOMENE  ZA PREDSTAVLJANJE</a:t>
            </a:r>
            <a:r>
              <a:rPr kumimoji="0" lang="hr-HR" sz="2000" b="1" i="0" u="sng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20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RADA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Tvoja usmena  obrana rada treba sadržavati: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trajanje do najviše 5 min.)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Naziv radnog zadatka 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reći što je bio radni zadatak)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( </a:t>
            </a:r>
            <a:r>
              <a:rPr kumimoji="0" lang="hr-HR" sz="20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npr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Radni zadatak je bio izrada </a:t>
            </a:r>
            <a:r>
              <a:rPr kumimoji="0" lang="hr-HR" sz="20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npr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modela, makete</a:t>
            </a:r>
            <a:r>
              <a:rPr kumimoji="0" lang="hr-HR" sz="2000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</a:t>
            </a:r>
            <a:r>
              <a:rPr lang="hr-HR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Što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 koristio od </a:t>
            </a:r>
            <a:r>
              <a:rPr kumimoji="0" lang="hr-HR" sz="20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teh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dokumentacije?</a:t>
            </a:r>
            <a:endParaRPr kumimoji="0" lang="hr-HR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trebaš objasniti što prikazuje sastavni ili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montažni crtež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 što prikazuje     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radionički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crtež</a:t>
            </a: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koja je njegova uloga?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- od koliko se pozicija sastoji radni zadatak?    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navesti  u kojem je mjerilu prikazan,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reći da si  maketu  izradio u prirodnoj veličini u odnosu na radionički crtež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Navesti što si sve koristio od materijala, alata i pribora?</a:t>
            </a:r>
            <a:endParaRPr kumimoji="0" lang="hr-HR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( pazi na uporabu pravilnih naziva)</a:t>
            </a:r>
            <a:endParaRPr kumimoji="0" lang="hr-H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 Ukratko opisati  tijek rada ( navesti radne operacije po redoslijedu)</a:t>
            </a:r>
            <a:endParaRPr kumimoji="0" lang="hr-HR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hr-HR" sz="20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što je bila 1. radna operacija  </a:t>
            </a:r>
            <a:r>
              <a:rPr kumimoji="0" lang="hr-HR" sz="200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itd</a:t>
            </a:r>
            <a:r>
              <a:rPr kumimoji="0" lang="hr-HR" sz="20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?</a:t>
            </a:r>
            <a:endParaRPr kumimoji="0" lang="hr-HR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  Po završetku rada treba provjeriti čvrstoću spojeva</a:t>
            </a:r>
            <a:endParaRPr kumimoji="0" lang="hr-HR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  </a:t>
            </a:r>
            <a:r>
              <a:rPr kumimoji="0" lang="hr-H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Navesti neka svoja zapažanja vezana za tu maketu.</a:t>
            </a:r>
            <a:endParaRPr kumimoji="0" lang="hr-HR" sz="3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Sastavni crtež: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5563171" cy="40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5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Radionički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crtež</a:t>
            </a:r>
            <a:r>
              <a:rPr lang="hr-HR" dirty="0"/>
              <a:t>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52400"/>
            <a:ext cx="5164326" cy="65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hr-HR" dirty="0"/>
              <a:t>Radionički crtež</a:t>
            </a:r>
            <a:r>
              <a:rPr lang="hr-HR" dirty="0" smtClean="0"/>
              <a:t>:   SASTAVNICA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" y="2708920"/>
            <a:ext cx="8742180" cy="17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Radionički </a:t>
            </a:r>
            <a:br>
              <a:rPr lang="hr-HR" dirty="0" smtClean="0"/>
            </a:br>
            <a:r>
              <a:rPr lang="hr-HR" dirty="0" smtClean="0"/>
              <a:t>crtež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20688"/>
            <a:ext cx="5306642" cy="58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500174"/>
            <a:ext cx="8568952" cy="1928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/>
              <a:t>    </a:t>
            </a:r>
            <a:r>
              <a:rPr lang="hr-HR" sz="3600" dirty="0" smtClean="0"/>
              <a:t> </a:t>
            </a:r>
            <a:endParaRPr lang="hr-HR" sz="3600" b="1" dirty="0"/>
          </a:p>
          <a:p>
            <a:pPr>
              <a:buNone/>
            </a:pPr>
            <a:r>
              <a:rPr lang="hr-HR" sz="3600" b="1" dirty="0"/>
              <a:t>        </a:t>
            </a:r>
            <a:r>
              <a:rPr lang="hr-HR" sz="4000" b="1" dirty="0"/>
              <a:t>                </a:t>
            </a:r>
          </a:p>
          <a:p>
            <a:pPr>
              <a:buNone/>
            </a:pPr>
            <a:r>
              <a:rPr lang="hr-HR" sz="4000" b="1" dirty="0"/>
              <a:t>         </a:t>
            </a:r>
          </a:p>
          <a:p>
            <a:pPr>
              <a:buNone/>
            </a:pPr>
            <a:r>
              <a:rPr lang="hr-HR" sz="3600" b="1" dirty="0"/>
              <a:t>                      </a:t>
            </a:r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endParaRPr lang="hr-HR" sz="3600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>6. razred </a:t>
            </a:r>
            <a:br>
              <a:rPr lang="hr-HR" dirty="0"/>
            </a:br>
            <a:r>
              <a:rPr lang="hr-HR" dirty="0"/>
              <a:t>Graditeljstvo</a:t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1"/>
          <p:cNvSpPr txBox="1">
            <a:spLocks/>
          </p:cNvSpPr>
          <p:nvPr/>
        </p:nvSpPr>
        <p:spPr>
          <a:xfrm>
            <a:off x="575048" y="1571612"/>
            <a:ext cx="856895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hr-HR" dirty="0" smtClean="0"/>
              <a:t>                               </a:t>
            </a:r>
            <a:r>
              <a:rPr lang="hr-HR" sz="3600" dirty="0" smtClean="0"/>
              <a:t>Radni zadatak:</a:t>
            </a:r>
          </a:p>
          <a:p>
            <a:pPr>
              <a:buFont typeface="Wingdings 2" pitchFamily="18" charset="2"/>
              <a:buNone/>
            </a:pPr>
            <a:r>
              <a:rPr lang="hr-HR" sz="3600" b="1" dirty="0" smtClean="0"/>
              <a:t>               </a:t>
            </a:r>
            <a:r>
              <a:rPr lang="hr-HR" sz="4000" b="1" dirty="0" smtClean="0"/>
              <a:t>NOSIVI ELEMENTI - STUP                 </a:t>
            </a:r>
          </a:p>
          <a:p>
            <a:pPr>
              <a:buFont typeface="Wingdings 2" pitchFamily="18" charset="2"/>
              <a:buNone/>
            </a:pPr>
            <a:r>
              <a:rPr lang="hr-HR" sz="4000" b="1" dirty="0" smtClean="0"/>
              <a:t>         </a:t>
            </a:r>
          </a:p>
          <a:p>
            <a:pPr>
              <a:buFont typeface="Wingdings 2" pitchFamily="18" charset="2"/>
              <a:buNone/>
            </a:pPr>
            <a:r>
              <a:rPr lang="hr-HR" sz="3600" b="1" dirty="0" smtClean="0"/>
              <a:t>                      </a:t>
            </a:r>
          </a:p>
          <a:p>
            <a:pPr>
              <a:buFont typeface="Wingdings 2" pitchFamily="18" charset="2"/>
              <a:buNone/>
            </a:pPr>
            <a:endParaRPr lang="hr-HR" sz="3600" b="1" dirty="0" smtClean="0"/>
          </a:p>
          <a:p>
            <a:pPr>
              <a:buFont typeface="Wingdings 2" pitchFamily="18" charset="2"/>
              <a:buNone/>
            </a:pPr>
            <a:endParaRPr lang="hr-HR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554746"/>
            <a:ext cx="3068755" cy="36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1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hr-HR" dirty="0"/>
              <a:t>Radionički crtež</a:t>
            </a:r>
            <a:r>
              <a:rPr lang="hr-HR" dirty="0" smtClean="0"/>
              <a:t>:   SASTAVNICA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2" y="2564904"/>
            <a:ext cx="8548836" cy="22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617</TotalTime>
  <Words>380</Words>
  <Application>Microsoft Office PowerPoint</Application>
  <PresentationFormat>Prikaz na zaslonu (4:3)</PresentationFormat>
  <Paragraphs>87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Gill Sans MT</vt:lpstr>
      <vt:lpstr>Times New Roman</vt:lpstr>
      <vt:lpstr>Wingdings 2</vt:lpstr>
      <vt:lpstr>Mountain</vt:lpstr>
      <vt:lpstr>63. NATJECANJE  MLADIH TEHNIČARA     </vt:lpstr>
      <vt:lpstr>63.  Natjecanje mladih tehničara</vt:lpstr>
      <vt:lpstr> 5. razred  Maketarstvo i modelarstvo </vt:lpstr>
      <vt:lpstr>Sastavni crtež:</vt:lpstr>
      <vt:lpstr>Radionički  crtež:</vt:lpstr>
      <vt:lpstr>Radionički crtež:   SASTAVNICA</vt:lpstr>
      <vt:lpstr>Radionički  crtež</vt:lpstr>
      <vt:lpstr> 6. razred  Graditeljstvo </vt:lpstr>
      <vt:lpstr>Radionički crtež:   SASTAVNICA</vt:lpstr>
      <vt:lpstr>Radionički crtež</vt:lpstr>
      <vt:lpstr>Radionički crtež</vt:lpstr>
      <vt:lpstr>Sastavni crtež:</vt:lpstr>
      <vt:lpstr>PowerPoint prezentacija</vt:lpstr>
      <vt:lpstr>PowerPoint prezentacija</vt:lpstr>
      <vt:lpstr>PowerPoint prezentacija</vt:lpstr>
      <vt:lpstr>63. NATJECANJE  MLADIH TEHNIČARA       </vt:lpstr>
      <vt:lpstr>63.  Natjecanje mladih tehničara</vt:lpstr>
      <vt:lpstr> 7. razred  STROJARSKE KONSTRUKCIJE </vt:lpstr>
      <vt:lpstr>Sastavni crtež:</vt:lpstr>
      <vt:lpstr>Radionički crtež:</vt:lpstr>
      <vt:lpstr>Radionički crtež:</vt:lpstr>
      <vt:lpstr>Radionički crtež:   SASTAVNICA</vt:lpstr>
      <vt:lpstr> 8. razred  ELEKTROTEHNIKA </vt:lpstr>
      <vt:lpstr>Sklopni crtež:</vt:lpstr>
      <vt:lpstr>Sastavni crtež:</vt:lpstr>
      <vt:lpstr>Radionički crtež:</vt:lpstr>
      <vt:lpstr>Radionički crtež:</vt:lpstr>
      <vt:lpstr>Radionički crtež:   sastavnica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  Natjecanje mladih tehničara</dc:title>
  <dc:creator>UPTKBBZ</dc:creator>
  <cp:lastModifiedBy>Antun Petrlić</cp:lastModifiedBy>
  <cp:revision>56</cp:revision>
  <dcterms:created xsi:type="dcterms:W3CDTF">2012-02-01T22:24:09Z</dcterms:created>
  <dcterms:modified xsi:type="dcterms:W3CDTF">2021-02-07T19:22:50Z</dcterms:modified>
</cp:coreProperties>
</file>